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5999738" cy="35999738"/>
  <p:notesSz cx="6858000" cy="9144000"/>
  <p:defaultTextStyle>
    <a:defPPr>
      <a:defRPr lang="en-US"/>
    </a:defPPr>
    <a:lvl1pPr marL="0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1pPr>
    <a:lvl2pPr marL="2055864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2pPr>
    <a:lvl3pPr marL="4111735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3pPr>
    <a:lvl4pPr marL="6167599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4pPr>
    <a:lvl5pPr marL="8223468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5pPr>
    <a:lvl6pPr marL="10279337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6pPr>
    <a:lvl7pPr marL="12335203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7pPr>
    <a:lvl8pPr marL="14391067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8pPr>
    <a:lvl9pPr marL="16446936" algn="l" defTabSz="2055864" rtl="0" eaLnBrk="1" latinLnBrk="0" hangingPunct="1">
      <a:defRPr sz="80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166E335-9BE5-0F40-9F11-3D8AFACD36B8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9"/>
    <p:restoredTop sz="94666"/>
  </p:normalViewPr>
  <p:slideViewPr>
    <p:cSldViewPr snapToGrid="0" snapToObjects="1">
      <p:cViewPr>
        <p:scale>
          <a:sx n="31" d="100"/>
          <a:sy n="31" d="100"/>
        </p:scale>
        <p:origin x="4824" y="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43343" y="6056239"/>
            <a:ext cx="1078992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8176"/>
              </a:spcAft>
              <a:buNone/>
              <a:defRPr sz="32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43343" y="7003679"/>
            <a:ext cx="10858700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343343" y="17999869"/>
            <a:ext cx="1078992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32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343343" y="18926333"/>
            <a:ext cx="10789920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2620943" y="6056239"/>
            <a:ext cx="1078992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32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2628563" y="7003679"/>
            <a:ext cx="10858700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3922606" y="6052058"/>
            <a:ext cx="1078992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32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3935707" y="6998094"/>
            <a:ext cx="10858700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3944263" y="17999869"/>
            <a:ext cx="1078992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32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3944263" y="19012111"/>
            <a:ext cx="10712132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3957915" y="27208044"/>
            <a:ext cx="1069848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32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3957915" y="28195013"/>
            <a:ext cx="10698480" cy="821332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461"/>
              </a:spcAft>
              <a:buNone/>
              <a:defRPr sz="2133">
                <a:latin typeface="Georgia"/>
                <a:cs typeface="Georgia"/>
              </a:defRPr>
            </a:lvl1pPr>
            <a:lvl2pPr marL="1301725" indent="-500663">
              <a:defRPr sz="2133">
                <a:latin typeface="Trebuchet MS" pitchFamily="34" charset="0"/>
              </a:defRPr>
            </a:lvl2pPr>
            <a:lvl3pPr marL="1802388" indent="-500663">
              <a:defRPr sz="2133">
                <a:latin typeface="Trebuchet MS" pitchFamily="34" charset="0"/>
              </a:defRPr>
            </a:lvl3pPr>
            <a:lvl4pPr marL="2353118" indent="-550730">
              <a:defRPr sz="2133">
                <a:latin typeface="Trebuchet MS" pitchFamily="34" charset="0"/>
              </a:defRPr>
            </a:lvl4pPr>
            <a:lvl5pPr marL="2753649" indent="-400530">
              <a:defRPr sz="213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345C79-CB0E-BDEC-7980-E59B22872B6D}"/>
              </a:ext>
            </a:extLst>
          </p:cNvPr>
          <p:cNvSpPr/>
          <p:nvPr userDrawn="1"/>
        </p:nvSpPr>
        <p:spPr>
          <a:xfrm>
            <a:off x="31669642" y="35259963"/>
            <a:ext cx="3018821" cy="739775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328D49-4F22-917E-4DD9-968D3F863B20}"/>
              </a:ext>
            </a:extLst>
          </p:cNvPr>
          <p:cNvSpPr/>
          <p:nvPr userDrawn="1"/>
        </p:nvSpPr>
        <p:spPr>
          <a:xfrm>
            <a:off x="31669642" y="35367995"/>
            <a:ext cx="301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3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12616276" y="7203480"/>
            <a:ext cx="10864786" cy="2743677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0096" tIns="35049" rIns="70096" bIns="35049" rtlCol="0" anchor="ctr"/>
          <a:lstStyle/>
          <a:p>
            <a:pPr algn="ctr"/>
            <a:endParaRPr lang="en-US" sz="6593"/>
          </a:p>
        </p:txBody>
      </p:sp>
      <p:sp>
        <p:nvSpPr>
          <p:cNvPr id="26" name="Rectangle 25"/>
          <p:cNvSpPr/>
          <p:nvPr userDrawn="1"/>
        </p:nvSpPr>
        <p:spPr>
          <a:xfrm>
            <a:off x="23934759" y="7203480"/>
            <a:ext cx="10864786" cy="2743677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0096" tIns="35049" rIns="70096" bIns="35049" rtlCol="0" anchor="ctr"/>
          <a:lstStyle/>
          <a:p>
            <a:pPr algn="ctr"/>
            <a:endParaRPr lang="en-US" sz="659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AE106F-CC8A-6946-A74D-D910186BD7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5999738" cy="524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55864" rtl="0" eaLnBrk="1" latinLnBrk="0" hangingPunct="1">
        <a:spcBef>
          <a:spcPct val="0"/>
        </a:spcBef>
        <a:buNone/>
        <a:defRPr sz="196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1902" indent="-1541902" algn="l" defTabSz="2055864" rtl="0" eaLnBrk="1" latinLnBrk="0" hangingPunct="1">
        <a:spcBef>
          <a:spcPct val="20000"/>
        </a:spcBef>
        <a:buFont typeface="Arial"/>
        <a:buChar char="•"/>
        <a:defRPr sz="14436" kern="1200">
          <a:solidFill>
            <a:schemeClr val="tx1"/>
          </a:solidFill>
          <a:latin typeface="+mn-lt"/>
          <a:ea typeface="+mn-ea"/>
          <a:cs typeface="+mn-cs"/>
        </a:defRPr>
      </a:lvl1pPr>
      <a:lvl2pPr marL="3340783" indent="-1284919" algn="l" defTabSz="2055864" rtl="0" eaLnBrk="1" latinLnBrk="0" hangingPunct="1">
        <a:spcBef>
          <a:spcPct val="20000"/>
        </a:spcBef>
        <a:buFont typeface="Arial"/>
        <a:buChar char="–"/>
        <a:defRPr sz="12631" kern="1200">
          <a:solidFill>
            <a:schemeClr val="tx1"/>
          </a:solidFill>
          <a:latin typeface="+mn-lt"/>
          <a:ea typeface="+mn-ea"/>
          <a:cs typeface="+mn-cs"/>
        </a:defRPr>
      </a:lvl2pPr>
      <a:lvl3pPr marL="5139668" indent="-1027935" algn="l" defTabSz="2055864" rtl="0" eaLnBrk="1" latinLnBrk="0" hangingPunct="1">
        <a:spcBef>
          <a:spcPct val="20000"/>
        </a:spcBef>
        <a:buFont typeface="Arial"/>
        <a:buChar char="•"/>
        <a:defRPr sz="10827" kern="1200">
          <a:solidFill>
            <a:schemeClr val="tx1"/>
          </a:solidFill>
          <a:latin typeface="+mn-lt"/>
          <a:ea typeface="+mn-ea"/>
          <a:cs typeface="+mn-cs"/>
        </a:defRPr>
      </a:lvl3pPr>
      <a:lvl4pPr marL="7195533" indent="-1027935" algn="l" defTabSz="2055864" rtl="0" eaLnBrk="1" latinLnBrk="0" hangingPunct="1">
        <a:spcBef>
          <a:spcPct val="20000"/>
        </a:spcBef>
        <a:buFont typeface="Arial"/>
        <a:buChar char="–"/>
        <a:defRPr sz="8858" kern="1200">
          <a:solidFill>
            <a:schemeClr val="tx1"/>
          </a:solidFill>
          <a:latin typeface="+mn-lt"/>
          <a:ea typeface="+mn-ea"/>
          <a:cs typeface="+mn-cs"/>
        </a:defRPr>
      </a:lvl4pPr>
      <a:lvl5pPr marL="9251402" indent="-1027935" algn="l" defTabSz="2055864" rtl="0" eaLnBrk="1" latinLnBrk="0" hangingPunct="1">
        <a:spcBef>
          <a:spcPct val="20000"/>
        </a:spcBef>
        <a:buFont typeface="Arial"/>
        <a:buChar char="»"/>
        <a:defRPr sz="8858" kern="1200">
          <a:solidFill>
            <a:schemeClr val="tx1"/>
          </a:solidFill>
          <a:latin typeface="+mn-lt"/>
          <a:ea typeface="+mn-ea"/>
          <a:cs typeface="+mn-cs"/>
        </a:defRPr>
      </a:lvl5pPr>
      <a:lvl6pPr marL="11307267" indent="-1027935" algn="l" defTabSz="2055864" rtl="0" eaLnBrk="1" latinLnBrk="0" hangingPunct="1">
        <a:spcBef>
          <a:spcPct val="20000"/>
        </a:spcBef>
        <a:buFont typeface="Arial"/>
        <a:buChar char="•"/>
        <a:defRPr sz="8858" kern="1200">
          <a:solidFill>
            <a:schemeClr val="tx1"/>
          </a:solidFill>
          <a:latin typeface="+mn-lt"/>
          <a:ea typeface="+mn-ea"/>
          <a:cs typeface="+mn-cs"/>
        </a:defRPr>
      </a:lvl6pPr>
      <a:lvl7pPr marL="13363136" indent="-1027935" algn="l" defTabSz="2055864" rtl="0" eaLnBrk="1" latinLnBrk="0" hangingPunct="1">
        <a:spcBef>
          <a:spcPct val="20000"/>
        </a:spcBef>
        <a:buFont typeface="Arial"/>
        <a:buChar char="•"/>
        <a:defRPr sz="8858" kern="1200">
          <a:solidFill>
            <a:schemeClr val="tx1"/>
          </a:solidFill>
          <a:latin typeface="+mn-lt"/>
          <a:ea typeface="+mn-ea"/>
          <a:cs typeface="+mn-cs"/>
        </a:defRPr>
      </a:lvl7pPr>
      <a:lvl8pPr marL="15419002" indent="-1027935" algn="l" defTabSz="2055864" rtl="0" eaLnBrk="1" latinLnBrk="0" hangingPunct="1">
        <a:spcBef>
          <a:spcPct val="20000"/>
        </a:spcBef>
        <a:buFont typeface="Arial"/>
        <a:buChar char="•"/>
        <a:defRPr sz="8858" kern="1200">
          <a:solidFill>
            <a:schemeClr val="tx1"/>
          </a:solidFill>
          <a:latin typeface="+mn-lt"/>
          <a:ea typeface="+mn-ea"/>
          <a:cs typeface="+mn-cs"/>
        </a:defRPr>
      </a:lvl8pPr>
      <a:lvl9pPr marL="17474871" indent="-1027935" algn="l" defTabSz="2055864" rtl="0" eaLnBrk="1" latinLnBrk="0" hangingPunct="1">
        <a:spcBef>
          <a:spcPct val="20000"/>
        </a:spcBef>
        <a:buFont typeface="Arial"/>
        <a:buChar char="•"/>
        <a:defRPr sz="88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1pPr>
      <a:lvl2pPr marL="2055864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2pPr>
      <a:lvl3pPr marL="4111735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3pPr>
      <a:lvl4pPr marL="6167599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4pPr>
      <a:lvl5pPr marL="8223468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5pPr>
      <a:lvl6pPr marL="10279337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6pPr>
      <a:lvl7pPr marL="12335203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7pPr>
      <a:lvl8pPr marL="14391067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8pPr>
      <a:lvl9pPr marL="16446936" algn="l" defTabSz="2055864" rtl="0" eaLnBrk="1" latinLnBrk="0" hangingPunct="1">
        <a:defRPr sz="80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27" userDrawn="1">
          <p15:clr>
            <a:srgbClr val="F26B43"/>
          </p15:clr>
        </p15:guide>
        <p15:guide id="2" pos="21851" userDrawn="1">
          <p15:clr>
            <a:srgbClr val="F26B43"/>
          </p15:clr>
        </p15:guide>
        <p15:guide id="3" orient="horz" pos="3827" userDrawn="1">
          <p15:clr>
            <a:srgbClr val="F26B43"/>
          </p15:clr>
        </p15:guide>
        <p15:guide id="4" pos="7643" userDrawn="1">
          <p15:clr>
            <a:srgbClr val="F26B43"/>
          </p15:clr>
        </p15:guide>
        <p15:guide id="5" pos="7955" userDrawn="1">
          <p15:clr>
            <a:srgbClr val="F26B43"/>
          </p15:clr>
        </p15:guide>
        <p15:guide id="6" pos="14771" userDrawn="1">
          <p15:clr>
            <a:srgbClr val="F26B43"/>
          </p15:clr>
        </p15:guide>
        <p15:guide id="7" pos="15083" userDrawn="1">
          <p15:clr>
            <a:srgbClr val="F26B43"/>
          </p15:clr>
        </p15:guide>
        <p15:guide id="8" orient="horz" pos="222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B4FE1-0814-73C9-B37B-61EC2126F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8C7B90-4835-F8A1-EF4C-FA45AFCE0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0AB20-7597-E2C6-7D10-EA9EDCC0FA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F4255-5DC3-365D-8A8E-5258432E58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35AD24-581C-29EE-D0CF-CE1129CB3D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E2831D-81AA-52E8-9CC0-8E702B734D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A324CFB-53B3-4C3D-F4AA-E78F235A15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EBC3A7-77CC-BE19-0355-309D1AAC34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1B9778E-3F0F-C53E-1912-77B5A909DF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9D6101D-5388-02A8-E6C5-3B06CFA909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5E4B8E-EE4B-C65A-DD22-FA1312B3D9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A029E9-6104-352E-495E-B2C1D16FD8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12628564" y="1500188"/>
            <a:ext cx="22165844" cy="330517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algn="l">
              <a:lnSpc>
                <a:spcPct val="110000"/>
              </a:lnSpc>
              <a:spcAft>
                <a:spcPts val="984"/>
              </a:spcAft>
            </a:pPr>
            <a:r>
              <a:rPr lang="en-US" sz="5413" b="1" dirty="0">
                <a:solidFill>
                  <a:schemeClr val="bg1"/>
                </a:solidFill>
              </a:rPr>
              <a:t>1m x 1m Research Poster Template </a:t>
            </a:r>
            <a:br>
              <a:rPr lang="en-US" sz="6069" b="1" dirty="0">
                <a:solidFill>
                  <a:schemeClr val="bg1"/>
                </a:solidFill>
              </a:rPr>
            </a:br>
            <a:r>
              <a:rPr lang="en-US" sz="4429" dirty="0">
                <a:solidFill>
                  <a:srgbClr val="58B7DD"/>
                </a:solidFill>
              </a:rPr>
              <a:t>Insert authors/presenters names</a:t>
            </a:r>
            <a:br>
              <a:rPr lang="en-US" sz="4429" dirty="0">
                <a:solidFill>
                  <a:srgbClr val="58B7DD"/>
                </a:solidFill>
              </a:rPr>
            </a:br>
            <a:r>
              <a:rPr lang="en-US" sz="3937" dirty="0">
                <a:solidFill>
                  <a:srgbClr val="58B7DD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18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1m x 1m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70</cp:revision>
  <cp:lastPrinted>2014-04-04T20:57:39Z</cp:lastPrinted>
  <dcterms:created xsi:type="dcterms:W3CDTF">2014-04-30T20:46:54Z</dcterms:created>
  <dcterms:modified xsi:type="dcterms:W3CDTF">2023-06-03T19:07:09Z</dcterms:modified>
  <cp:category/>
</cp:coreProperties>
</file>