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9"/>
    <p:restoredTop sz="96405"/>
  </p:normalViewPr>
  <p:slideViewPr>
    <p:cSldViewPr snapToGrid="0" showGuides="1">
      <p:cViewPr>
        <p:scale>
          <a:sx n="33" d="100"/>
          <a:sy n="33" d="100"/>
        </p:scale>
        <p:origin x="420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620C6-F72D-144F-BE3A-9163F4FB5703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128D-4290-C24D-A95F-B03EDE95F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A8C254AA-C46C-F5FF-67D5-42AFB413B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3900" y="434339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A39295A-EE21-7187-176F-42D59430E2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3900" y="507491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0D7749-78A0-83EF-CB21-FDA99264D13C}"/>
              </a:ext>
            </a:extLst>
          </p:cNvPr>
          <p:cNvSpPr/>
          <p:nvPr userDrawn="1"/>
        </p:nvSpPr>
        <p:spPr>
          <a:xfrm>
            <a:off x="18233359" y="32270700"/>
            <a:ext cx="3018821" cy="647700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FDF76-A5E0-0C23-9FB3-052B5A544D42}"/>
              </a:ext>
            </a:extLst>
          </p:cNvPr>
          <p:cNvSpPr/>
          <p:nvPr userDrawn="1"/>
        </p:nvSpPr>
        <p:spPr>
          <a:xfrm>
            <a:off x="18243111" y="32340985"/>
            <a:ext cx="3009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498202B5-EF65-6438-6459-DFB4599D35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95260" y="434339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02A97706-7BA3-0FE4-5C05-A1A64F2D7F9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95260" y="507491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480FD1BD-5CBD-0914-0B98-FA27534437D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927580" y="434339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484F4EF5-8F24-EF8F-8E05-B81B940360F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927580" y="507491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DF3115FD-6138-7B7E-2706-F94A03F2B4F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3900" y="1647443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B44D58A-DA4D-9E78-048D-A0C64E353BE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3900" y="1720595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6117C0FD-18BC-CAB1-5FEE-A0300F13C49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927580" y="1647443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5D254790-76A8-4627-FE8F-B526E644E19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4927580" y="1720595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C4AA692A-D449-EB8D-ED62-9118ED4C617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4927580" y="25466039"/>
            <a:ext cx="6324600" cy="73152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E7BFAB0E-6620-EDE6-4BED-F2B47289457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4927580" y="26197559"/>
            <a:ext cx="6324600" cy="646331"/>
          </a:xfrm>
          <a:prstGeom prst="rect">
            <a:avLst/>
          </a:prstGeom>
        </p:spPr>
        <p:txBody>
          <a:bodyPr wrap="square" lIns="0" tIns="182880" rIns="182880" bIns="9144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4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79921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DFB3037-F434-5C0C-6D1F-AEA813A5B1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1945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0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56" userDrawn="1">
          <p15:clr>
            <a:srgbClr val="F26B43"/>
          </p15:clr>
        </p15:guide>
        <p15:guide id="2" pos="13368" userDrawn="1">
          <p15:clr>
            <a:srgbClr val="F26B43"/>
          </p15:clr>
        </p15:guide>
        <p15:guide id="3" pos="4440" userDrawn="1">
          <p15:clr>
            <a:srgbClr val="F26B43"/>
          </p15:clr>
        </p15:guide>
        <p15:guide id="4" orient="horz" pos="20256" userDrawn="1">
          <p15:clr>
            <a:srgbClr val="F26B43"/>
          </p15:clr>
        </p15:guide>
        <p15:guide id="5" orient="horz" pos="2736" userDrawn="1">
          <p15:clr>
            <a:srgbClr val="F26B43"/>
          </p15:clr>
        </p15:guide>
        <p15:guide id="6" pos="4920" userDrawn="1">
          <p15:clr>
            <a:srgbClr val="F26B43"/>
          </p15:clr>
        </p15:guide>
        <p15:guide id="7" pos="8904" userDrawn="1">
          <p15:clr>
            <a:srgbClr val="F26B43"/>
          </p15:clr>
        </p15:guide>
        <p15:guide id="8" pos="9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>
            <a:extLst>
              <a:ext uri="{FF2B5EF4-FFF2-40B4-BE49-F238E27FC236}">
                <a16:creationId xmlns:a16="http://schemas.microsoft.com/office/drawing/2014/main" id="{062B6BA4-3F23-14F2-2CC0-48BD13E6F96C}"/>
              </a:ext>
            </a:extLst>
          </p:cNvPr>
          <p:cNvSpPr txBox="1">
            <a:spLocks/>
          </p:cNvSpPr>
          <p:nvPr/>
        </p:nvSpPr>
        <p:spPr>
          <a:xfrm>
            <a:off x="7810500" y="1040161"/>
            <a:ext cx="13411200" cy="2204844"/>
          </a:xfrm>
          <a:prstGeom prst="rect">
            <a:avLst/>
          </a:prstGeom>
        </p:spPr>
        <p:txBody>
          <a:bodyPr/>
          <a:lstStyle>
            <a:lvl1pPr algn="l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  <a:latin typeface="Trebuchet MS" panose="020B0703020202090204" pitchFamily="34" charset="0"/>
              </a:rPr>
              <a:t>24 x 36 inch Research Poster Template </a:t>
            </a:r>
            <a:br>
              <a:rPr lang="en-US" sz="5400" dirty="0">
                <a:solidFill>
                  <a:schemeClr val="bg1"/>
                </a:solidFill>
                <a:latin typeface="Trebuchet MS" panose="020B0703020202090204" pitchFamily="34" charset="0"/>
              </a:rPr>
            </a:br>
            <a:r>
              <a:rPr lang="en-US" sz="4400" dirty="0">
                <a:solidFill>
                  <a:srgbClr val="59B7DF"/>
                </a:solidFill>
                <a:latin typeface="Trebuchet MS" panose="020B0703020202090204" pitchFamily="34" charset="0"/>
              </a:rPr>
              <a:t>Insert authors/presenters names</a:t>
            </a:r>
            <a:endParaRPr lang="en-US" sz="4000" dirty="0">
              <a:solidFill>
                <a:srgbClr val="59B7DF"/>
              </a:solidFill>
              <a:latin typeface="Trebuchet MS" panose="020B070302020209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84E87D-E724-B9EF-B370-7500B2299E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8BDF3-905C-0206-F121-951F6C0139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66FD1B-218C-6EE3-BA1F-867C8F9853D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EE3C7F5-9F3D-DE5B-3A9C-A25CFDE054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8ABAB8-1D8C-82F0-7BDD-A797E20458F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A8A7-A8B9-6B25-052E-2610863F75B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4FF0F17-B975-2B9A-D0EB-868C47C50A2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A69238-BF11-C925-640E-69BAB5BA961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EBE98B5-73F0-6774-0957-3DEC54979C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C1DAC61-7417-4A74-72F9-78C986621F5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A73F351-2771-BE99-3F71-7DE570DB5F8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B3E32F3-CF75-2FCC-815F-2DE74934A39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9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13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Brand Management</dc:creator>
  <cp:lastModifiedBy>Jefferson Brand Management</cp:lastModifiedBy>
  <cp:revision>2</cp:revision>
  <dcterms:created xsi:type="dcterms:W3CDTF">2023-05-09T15:59:53Z</dcterms:created>
  <dcterms:modified xsi:type="dcterms:W3CDTF">2023-06-03T19:15:53Z</dcterms:modified>
</cp:coreProperties>
</file>