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7" r:id="rId2"/>
  </p:sldIdLst>
  <p:sldSz cx="43891200" cy="21031200"/>
  <p:notesSz cx="6858000" cy="9144000"/>
  <p:defaultTextStyle>
    <a:defPPr>
      <a:defRPr lang="en-US"/>
    </a:defPPr>
    <a:lvl1pPr marL="0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51548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103101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54650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206202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57754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309303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60851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412403" algn="l" defTabSz="155154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6624">
          <p15:clr>
            <a:srgbClr val="A4A3A4"/>
          </p15:clr>
        </p15:guide>
        <p15:guide id="5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52456"/>
    <a:srgbClr val="ECE819"/>
    <a:srgbClr val="E53E30"/>
    <a:srgbClr val="58B7DD"/>
    <a:srgbClr val="DAD690"/>
    <a:srgbClr val="4DC4CF"/>
    <a:srgbClr val="C8E9EF"/>
    <a:srgbClr val="AEA41B"/>
    <a:srgbClr val="D22A2C"/>
    <a:srgbClr val="D0CF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/>
    <p:restoredTop sz="94490"/>
  </p:normalViewPr>
  <p:slideViewPr>
    <p:cSldViewPr snapToGrid="0" snapToObjects="1">
      <p:cViewPr varScale="1">
        <p:scale>
          <a:sx n="39" d="100"/>
          <a:sy n="39" d="100"/>
        </p:scale>
        <p:origin x="368" y="200"/>
      </p:cViewPr>
      <p:guideLst>
        <p:guide orient="horz" pos="6624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2/2/24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66800" y="4305563"/>
            <a:ext cx="13350240" cy="715754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6730" tIns="141056" rIns="156730" bIns="141056" anchor="ctr" anchorCtr="0">
            <a:spAutoFit/>
          </a:bodyPr>
          <a:lstStyle>
            <a:lvl1pPr marL="0" indent="0" algn="l">
              <a:lnSpc>
                <a:spcPct val="100000"/>
              </a:lnSpc>
              <a:spcAft>
                <a:spcPts val="6170"/>
              </a:spcAft>
              <a:buNone/>
              <a:defRPr sz="2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66800" y="4968246"/>
            <a:ext cx="13350240" cy="551451"/>
          </a:xfrm>
          <a:prstGeom prst="rect">
            <a:avLst/>
          </a:prstGeom>
        </p:spPr>
        <p:txBody>
          <a:bodyPr wrap="square" lIns="151139" tIns="151139" rIns="151139" bIns="151139">
            <a:noAutofit/>
          </a:bodyPr>
          <a:lstStyle>
            <a:lvl1pPr marL="0" indent="0">
              <a:lnSpc>
                <a:spcPct val="100000"/>
              </a:lnSpc>
              <a:spcAft>
                <a:spcPts val="348"/>
              </a:spcAft>
              <a:buNone/>
              <a:defRPr sz="1800">
                <a:latin typeface="Georgia"/>
                <a:cs typeface="Georgia"/>
              </a:defRPr>
            </a:lvl1pPr>
            <a:lvl2pPr marL="982404" indent="-377848">
              <a:defRPr sz="1600">
                <a:latin typeface="Trebuchet MS" pitchFamily="34" charset="0"/>
              </a:defRPr>
            </a:lvl2pPr>
            <a:lvl3pPr marL="1360251" indent="-377848">
              <a:defRPr sz="1600">
                <a:latin typeface="Trebuchet MS" pitchFamily="34" charset="0"/>
              </a:defRPr>
            </a:lvl3pPr>
            <a:lvl4pPr marL="1775884" indent="-415633">
              <a:defRPr sz="1600">
                <a:latin typeface="Trebuchet MS" pitchFamily="34" charset="0"/>
              </a:defRPr>
            </a:lvl4pPr>
            <a:lvl5pPr marL="2078163" indent="-302278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66801" y="10477763"/>
            <a:ext cx="13350240" cy="715754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6730" tIns="141056" rIns="156730" bIns="141056" anchor="ctr" anchorCtr="0">
            <a:spAutoFit/>
          </a:bodyPr>
          <a:lstStyle>
            <a:lvl1pPr marL="0" indent="0" algn="l">
              <a:lnSpc>
                <a:spcPct val="100000"/>
              </a:lnSpc>
              <a:buNone/>
              <a:defRPr sz="28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066800" y="11155680"/>
            <a:ext cx="13350240" cy="551451"/>
          </a:xfrm>
          <a:prstGeom prst="rect">
            <a:avLst/>
          </a:prstGeom>
        </p:spPr>
        <p:txBody>
          <a:bodyPr wrap="square" lIns="151139" tIns="151139" rIns="151139" bIns="151139">
            <a:noAutofit/>
          </a:bodyPr>
          <a:lstStyle>
            <a:lvl1pPr marL="0" indent="0">
              <a:lnSpc>
                <a:spcPct val="100000"/>
              </a:lnSpc>
              <a:spcAft>
                <a:spcPts val="348"/>
              </a:spcAft>
              <a:buNone/>
              <a:defRPr sz="1800">
                <a:latin typeface="Georgia"/>
                <a:cs typeface="Georgia"/>
              </a:defRPr>
            </a:lvl1pPr>
            <a:lvl2pPr marL="982404" indent="-377848">
              <a:defRPr sz="1600">
                <a:latin typeface="Trebuchet MS" pitchFamily="34" charset="0"/>
              </a:defRPr>
            </a:lvl2pPr>
            <a:lvl3pPr marL="1360251" indent="-377848">
              <a:defRPr sz="1600">
                <a:latin typeface="Trebuchet MS" pitchFamily="34" charset="0"/>
              </a:defRPr>
            </a:lvl3pPr>
            <a:lvl4pPr marL="1775884" indent="-415633">
              <a:defRPr sz="1600">
                <a:latin typeface="Trebuchet MS" pitchFamily="34" charset="0"/>
              </a:defRPr>
            </a:lvl4pPr>
            <a:lvl5pPr marL="2078163" indent="-302278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5278100" y="4315502"/>
            <a:ext cx="13350240" cy="715754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6730" tIns="141056" rIns="156730" bIns="141056" anchor="ctr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5278100" y="4992035"/>
            <a:ext cx="13350240" cy="551451"/>
          </a:xfrm>
          <a:prstGeom prst="rect">
            <a:avLst/>
          </a:prstGeom>
        </p:spPr>
        <p:txBody>
          <a:bodyPr wrap="square" lIns="151139" tIns="151139" rIns="151139" bIns="151139">
            <a:noAutofit/>
          </a:bodyPr>
          <a:lstStyle>
            <a:lvl1pPr marL="0" indent="0">
              <a:lnSpc>
                <a:spcPct val="100000"/>
              </a:lnSpc>
              <a:spcAft>
                <a:spcPts val="348"/>
              </a:spcAft>
              <a:buNone/>
              <a:defRPr sz="1800">
                <a:latin typeface="Georgia"/>
                <a:cs typeface="Georgia"/>
              </a:defRPr>
            </a:lvl1pPr>
            <a:lvl2pPr marL="982404" indent="-377848">
              <a:defRPr sz="1600">
                <a:latin typeface="Trebuchet MS" pitchFamily="34" charset="0"/>
              </a:defRPr>
            </a:lvl2pPr>
            <a:lvl3pPr marL="1360251" indent="-377848">
              <a:defRPr sz="1600">
                <a:latin typeface="Trebuchet MS" pitchFamily="34" charset="0"/>
              </a:defRPr>
            </a:lvl3pPr>
            <a:lvl4pPr marL="1775884" indent="-415633">
              <a:defRPr sz="1600">
                <a:latin typeface="Trebuchet MS" pitchFamily="34" charset="0"/>
              </a:defRPr>
            </a:lvl4pPr>
            <a:lvl5pPr marL="2078163" indent="-302278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9474162" y="4351955"/>
            <a:ext cx="1335024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6730" tIns="141056" rIns="156730" bIns="141056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8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9474160" y="4992035"/>
            <a:ext cx="13350240" cy="551451"/>
          </a:xfrm>
          <a:prstGeom prst="rect">
            <a:avLst/>
          </a:prstGeom>
        </p:spPr>
        <p:txBody>
          <a:bodyPr wrap="square" lIns="151139" tIns="151139" rIns="151139" bIns="151139">
            <a:noAutofit/>
          </a:bodyPr>
          <a:lstStyle>
            <a:lvl1pPr marL="0" indent="0">
              <a:lnSpc>
                <a:spcPct val="100000"/>
              </a:lnSpc>
              <a:spcAft>
                <a:spcPts val="348"/>
              </a:spcAft>
              <a:buNone/>
              <a:defRPr sz="1800">
                <a:latin typeface="Georgia"/>
                <a:cs typeface="Georgia"/>
              </a:defRPr>
            </a:lvl1pPr>
            <a:lvl2pPr marL="982404" indent="-377848">
              <a:defRPr sz="1600">
                <a:latin typeface="Trebuchet MS" pitchFamily="34" charset="0"/>
              </a:defRPr>
            </a:lvl2pPr>
            <a:lvl3pPr marL="1360251" indent="-377848">
              <a:defRPr sz="1600">
                <a:latin typeface="Trebuchet MS" pitchFamily="34" charset="0"/>
              </a:defRPr>
            </a:lvl3pPr>
            <a:lvl4pPr marL="1775884" indent="-415633">
              <a:defRPr sz="1600">
                <a:latin typeface="Trebuchet MS" pitchFamily="34" charset="0"/>
              </a:defRPr>
            </a:lvl4pPr>
            <a:lvl5pPr marL="2078163" indent="-302278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9451300" y="10477763"/>
            <a:ext cx="13350240" cy="715754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6730" tIns="141056" rIns="156730" bIns="141056" anchor="ctr" anchorCtr="0">
            <a:spAutoFit/>
          </a:bodyPr>
          <a:lstStyle>
            <a:lvl1pPr marL="0" indent="0" algn="l">
              <a:lnSpc>
                <a:spcPct val="100000"/>
              </a:lnSpc>
              <a:buNone/>
              <a:defRPr sz="28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9451300" y="11155680"/>
            <a:ext cx="13350240" cy="551451"/>
          </a:xfrm>
          <a:prstGeom prst="rect">
            <a:avLst/>
          </a:prstGeom>
        </p:spPr>
        <p:txBody>
          <a:bodyPr wrap="square" lIns="151139" tIns="151139" rIns="151139" bIns="151139">
            <a:noAutofit/>
          </a:bodyPr>
          <a:lstStyle>
            <a:lvl1pPr marL="0" indent="0">
              <a:lnSpc>
                <a:spcPct val="100000"/>
              </a:lnSpc>
              <a:spcAft>
                <a:spcPts val="348"/>
              </a:spcAft>
              <a:buNone/>
              <a:defRPr sz="1800">
                <a:latin typeface="Georgia"/>
                <a:cs typeface="Georgia"/>
              </a:defRPr>
            </a:lvl1pPr>
            <a:lvl2pPr marL="982404" indent="-377848">
              <a:defRPr sz="1600">
                <a:latin typeface="Trebuchet MS" pitchFamily="34" charset="0"/>
              </a:defRPr>
            </a:lvl2pPr>
            <a:lvl3pPr marL="1360251" indent="-377848">
              <a:defRPr sz="1600">
                <a:latin typeface="Trebuchet MS" pitchFamily="34" charset="0"/>
              </a:defRPr>
            </a:lvl3pPr>
            <a:lvl4pPr marL="1775884" indent="-415633">
              <a:defRPr sz="1600">
                <a:latin typeface="Trebuchet MS" pitchFamily="34" charset="0"/>
              </a:defRPr>
            </a:lvl4pPr>
            <a:lvl5pPr marL="2078163" indent="-302278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29474160" y="15803623"/>
            <a:ext cx="13350240" cy="715754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6730" tIns="141056" rIns="156730" bIns="141056" anchor="ctr" anchorCtr="0">
            <a:spAutoFit/>
          </a:bodyPr>
          <a:lstStyle>
            <a:lvl1pPr marL="0" indent="0" algn="l">
              <a:lnSpc>
                <a:spcPct val="100000"/>
              </a:lnSpc>
              <a:buNone/>
              <a:defRPr sz="28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29474160" y="16516488"/>
            <a:ext cx="13350240" cy="551451"/>
          </a:xfrm>
          <a:prstGeom prst="rect">
            <a:avLst/>
          </a:prstGeom>
        </p:spPr>
        <p:txBody>
          <a:bodyPr wrap="square" lIns="151139" tIns="151139" rIns="151139" bIns="151139">
            <a:noAutofit/>
          </a:bodyPr>
          <a:lstStyle>
            <a:lvl1pPr marL="0" indent="0">
              <a:lnSpc>
                <a:spcPct val="100000"/>
              </a:lnSpc>
              <a:spcAft>
                <a:spcPts val="348"/>
              </a:spcAft>
              <a:buNone/>
              <a:defRPr sz="1800">
                <a:latin typeface="Georgia"/>
                <a:cs typeface="Georgia"/>
              </a:defRPr>
            </a:lvl1pPr>
            <a:lvl2pPr marL="982404" indent="-377848">
              <a:defRPr sz="1600">
                <a:latin typeface="Trebuchet MS" pitchFamily="34" charset="0"/>
              </a:defRPr>
            </a:lvl2pPr>
            <a:lvl3pPr marL="1360251" indent="-377848">
              <a:defRPr sz="1600">
                <a:latin typeface="Trebuchet MS" pitchFamily="34" charset="0"/>
              </a:defRPr>
            </a:lvl3pPr>
            <a:lvl4pPr marL="1775884" indent="-415633">
              <a:defRPr sz="1600">
                <a:latin typeface="Trebuchet MS" pitchFamily="34" charset="0"/>
              </a:defRPr>
            </a:lvl4pPr>
            <a:lvl5pPr marL="2078163" indent="-302278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5C7005-E63B-09BD-5623-FBD0F9C5C391}"/>
              </a:ext>
            </a:extLst>
          </p:cNvPr>
          <p:cNvSpPr/>
          <p:nvPr userDrawn="1"/>
        </p:nvSpPr>
        <p:spPr>
          <a:xfrm>
            <a:off x="39782719" y="20421600"/>
            <a:ext cx="3041681" cy="617823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5B9684-6E74-E34C-4659-81472AD5C60D}"/>
              </a:ext>
            </a:extLst>
          </p:cNvPr>
          <p:cNvSpPr/>
          <p:nvPr userDrawn="1"/>
        </p:nvSpPr>
        <p:spPr>
          <a:xfrm>
            <a:off x="39782719" y="20421600"/>
            <a:ext cx="3041681" cy="61782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4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2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5D9A45-C841-B947-B973-EEF3DE9AD8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43891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551548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63664" indent="-1163664" algn="l" defTabSz="1551548" rtl="0" eaLnBrk="1" latinLnBrk="0" hangingPunct="1">
        <a:spcBef>
          <a:spcPct val="20000"/>
        </a:spcBef>
        <a:buFont typeface="Arial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1pPr>
      <a:lvl2pPr marL="2521269" indent="-969720" algn="l" defTabSz="1551548" rtl="0" eaLnBrk="1" latinLnBrk="0" hangingPunct="1">
        <a:spcBef>
          <a:spcPct val="20000"/>
        </a:spcBef>
        <a:buFont typeface="Arial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78877" indent="-775777" algn="l" defTabSz="1551548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30425" indent="-775777" algn="l" defTabSz="1551548" rtl="0" eaLnBrk="1" latinLnBrk="0" hangingPunct="1">
        <a:spcBef>
          <a:spcPct val="20000"/>
        </a:spcBef>
        <a:buFont typeface="Arial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981977" indent="-775777" algn="l" defTabSz="1551548" rtl="0" eaLnBrk="1" latinLnBrk="0" hangingPunct="1">
        <a:spcBef>
          <a:spcPct val="20000"/>
        </a:spcBef>
        <a:buFont typeface="Arial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533527" indent="-775777" algn="l" defTabSz="1551548" rtl="0" eaLnBrk="1" latinLnBrk="0" hangingPunct="1">
        <a:spcBef>
          <a:spcPct val="20000"/>
        </a:spcBef>
        <a:buFont typeface="Arial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10085079" indent="-775777" algn="l" defTabSz="1551548" rtl="0" eaLnBrk="1" latinLnBrk="0" hangingPunct="1">
        <a:spcBef>
          <a:spcPct val="20000"/>
        </a:spcBef>
        <a:buFont typeface="Arial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636628" indent="-775777" algn="l" defTabSz="1551548" rtl="0" eaLnBrk="1" latinLnBrk="0" hangingPunct="1">
        <a:spcBef>
          <a:spcPct val="20000"/>
        </a:spcBef>
        <a:buFont typeface="Arial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188180" indent="-775777" algn="l" defTabSz="1551548" rtl="0" eaLnBrk="1" latinLnBrk="0" hangingPunct="1">
        <a:spcBef>
          <a:spcPct val="20000"/>
        </a:spcBef>
        <a:buFont typeface="Arial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51548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103101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54650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06202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57754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309303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60851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412403" algn="l" defTabSz="155154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2" userDrawn="1">
          <p15:clr>
            <a:srgbClr val="F26B43"/>
          </p15:clr>
        </p15:guide>
        <p15:guide id="2" pos="26976" userDrawn="1">
          <p15:clr>
            <a:srgbClr val="F26B43"/>
          </p15:clr>
        </p15:guide>
        <p15:guide id="3" orient="horz" pos="2736" userDrawn="1">
          <p15:clr>
            <a:srgbClr val="F26B43"/>
          </p15:clr>
        </p15:guide>
        <p15:guide id="4" orient="horz" pos="12864" userDrawn="1">
          <p15:clr>
            <a:srgbClr val="F26B43"/>
          </p15:clr>
        </p15:guide>
        <p15:guide id="5" pos="9072" userDrawn="1">
          <p15:clr>
            <a:srgbClr val="F26B43"/>
          </p15:clr>
        </p15:guide>
        <p15:guide id="6" pos="9624" userDrawn="1">
          <p15:clr>
            <a:srgbClr val="F26B43"/>
          </p15:clr>
        </p15:guide>
        <p15:guide id="7" pos="18024" userDrawn="1">
          <p15:clr>
            <a:srgbClr val="F26B43"/>
          </p15:clr>
        </p15:guide>
        <p15:guide id="8" pos="185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10115550" y="897255"/>
            <a:ext cx="32708850" cy="2517759"/>
          </a:xfrm>
          <a:prstGeom prst="rect">
            <a:avLst/>
          </a:prstGeom>
          <a:ln>
            <a:noFill/>
          </a:ln>
        </p:spPr>
        <p:txBody>
          <a:bodyPr lIns="56601" tIns="28301" rIns="56601" bIns="28301"/>
          <a:lstStyle/>
          <a:p>
            <a:pPr algn="l">
              <a:lnSpc>
                <a:spcPct val="110000"/>
              </a:lnSpc>
              <a:spcAft>
                <a:spcPts val="743"/>
              </a:spcAft>
            </a:pPr>
            <a:r>
              <a:rPr lang="en-US" sz="4400" b="1" dirty="0">
                <a:solidFill>
                  <a:schemeClr val="bg1"/>
                </a:solidFill>
              </a:rPr>
              <a:t>96 x 46 inch Research Poster Template 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rgbClr val="58B7DD"/>
                </a:solidFill>
              </a:rPr>
              <a:t>Insert authors/presenters names</a:t>
            </a:r>
            <a:br>
              <a:rPr lang="en-US" sz="3600" dirty="0">
                <a:solidFill>
                  <a:srgbClr val="58B7DD"/>
                </a:solidFill>
              </a:rPr>
            </a:br>
            <a:r>
              <a:rPr lang="en-US" sz="3600" dirty="0">
                <a:solidFill>
                  <a:srgbClr val="58B7DD"/>
                </a:solidFill>
              </a:rPr>
              <a:t>Insert authors/presenters affiliations</a:t>
            </a:r>
          </a:p>
        </p:txBody>
      </p:sp>
    </p:spTree>
    <p:extLst>
      <p:ext uri="{BB962C8B-B14F-4D97-AF65-F5344CB8AC3E}">
        <p14:creationId xmlns:p14="http://schemas.microsoft.com/office/powerpoint/2010/main" val="3261239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81E43"/>
      </a:dk1>
      <a:lt1>
        <a:srgbClr val="FFFFFF"/>
      </a:lt1>
      <a:dk2>
        <a:srgbClr val="181E43"/>
      </a:dk2>
      <a:lt2>
        <a:srgbClr val="FFFFFF"/>
      </a:lt2>
      <a:accent1>
        <a:srgbClr val="4D9FC3"/>
      </a:accent1>
      <a:accent2>
        <a:srgbClr val="E22E30"/>
      </a:accent2>
      <a:accent3>
        <a:srgbClr val="BBB11E"/>
      </a:accent3>
      <a:accent4>
        <a:srgbClr val="385896"/>
      </a:accent4>
      <a:accent5>
        <a:srgbClr val="47B5B9"/>
      </a:accent5>
      <a:accent6>
        <a:srgbClr val="EA9922"/>
      </a:accent6>
      <a:hlink>
        <a:srgbClr val="A1137C"/>
      </a:hlink>
      <a:folHlink>
        <a:srgbClr val="D0CF7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19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96 x 46 inch Research Poster Template  Insert authors/presenters names Insert authors/presenters affiliations</vt:lpstr>
    </vt:vector>
  </TitlesOfParts>
  <Manager/>
  <Company>Jefferson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creative services</dc:creator>
  <cp:keywords>template, 48 x 48, research, poster</cp:keywords>
  <dc:description/>
  <cp:lastModifiedBy>Alex Felts</cp:lastModifiedBy>
  <cp:revision>79</cp:revision>
  <cp:lastPrinted>2020-01-24T14:54:27Z</cp:lastPrinted>
  <dcterms:created xsi:type="dcterms:W3CDTF">2014-04-30T20:46:54Z</dcterms:created>
  <dcterms:modified xsi:type="dcterms:W3CDTF">2024-02-02T13:32:49Z</dcterms:modified>
  <cp:category/>
</cp:coreProperties>
</file>