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918400" cy="16459200"/>
  <p:notesSz cx="6858000" cy="9144000"/>
  <p:defaultTextStyle>
    <a:defPPr>
      <a:defRPr lang="en-US"/>
    </a:defPPr>
    <a:lvl1pPr marL="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1pPr>
    <a:lvl2pPr marL="152172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2pPr>
    <a:lvl3pPr marL="304344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3pPr>
    <a:lvl4pPr marL="456516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4pPr>
    <a:lvl5pPr marL="608689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5pPr>
    <a:lvl6pPr marL="7608614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6pPr>
    <a:lvl7pPr marL="913033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7pPr>
    <a:lvl8pPr marL="10652056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8pPr>
    <a:lvl9pPr marL="12173780" algn="l" defTabSz="1521720" rtl="0" eaLnBrk="1" latinLnBrk="0" hangingPunct="1">
      <a:defRPr sz="5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3" orient="horz" pos="51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ECE819"/>
    <a:srgbClr val="DAD690"/>
    <a:srgbClr val="58B7DD"/>
    <a:srgbClr val="4DC4CF"/>
    <a:srgbClr val="C8E9EF"/>
    <a:srgbClr val="152456"/>
    <a:srgbClr val="AEA41B"/>
    <a:srgbClr val="D22A2C"/>
    <a:srgbClr val="D0CF7B"/>
    <a:srgbClr val="4D9F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9"/>
    <p:restoredTop sz="94674"/>
  </p:normalViewPr>
  <p:slideViewPr>
    <p:cSldViewPr snapToGrid="0" snapToObjects="1">
      <p:cViewPr varScale="1">
        <p:scale>
          <a:sx n="43" d="100"/>
          <a:sy n="43" d="100"/>
        </p:scale>
        <p:origin x="304" y="680"/>
      </p:cViewPr>
      <p:guideLst>
        <p:guide orient="horz" pos="518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D2852-9253-8C48-8132-05E9CB1E65FA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292EC-D8CA-8D42-8CBC-0F12E2708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79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DC7E5-3786-574F-B0E0-B86326187B8D}" type="datetimeFigureOut">
              <a:rPr lang="en-US" smtClean="0"/>
              <a:t>6/3/23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1143000"/>
            <a:ext cx="6172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7F169-8BF4-C346-9DAC-1A624F103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676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B7F169-8BF4-C346-9DAC-1A624F103E3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55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00100" y="3186563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spcAft>
                <a:spcPts val="7261"/>
              </a:spcAft>
              <a:buNone/>
              <a:defRPr sz="288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00100" y="3788692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no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800100" y="8386874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88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00100" y="9026954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11416788" y="3186563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880" b="1" u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1430000" y="3788692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sp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22033476" y="3200400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88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22033476" y="3818403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no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8"/>
          </p:nvPr>
        </p:nvSpPr>
        <p:spPr>
          <a:xfrm>
            <a:off x="22059900" y="8386874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88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22059900" y="9072528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no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5"/>
          <p:cNvSpPr>
            <a:spLocks noGrp="1"/>
          </p:cNvSpPr>
          <p:nvPr>
            <p:ph type="body" sz="quarter" idx="20"/>
          </p:nvPr>
        </p:nvSpPr>
        <p:spPr>
          <a:xfrm>
            <a:off x="22033476" y="12320757"/>
            <a:ext cx="10058400" cy="640080"/>
          </a:xfrm>
          <a:prstGeom prst="rect">
            <a:avLst/>
          </a:prstGeom>
          <a:solidFill>
            <a:srgbClr val="152456"/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none"/>
        </p:style>
        <p:txBody>
          <a:bodyPr wrap="square" lIns="153717" tIns="138345" rIns="153717" bIns="138345" anchor="ctr" anchorCtr="0">
            <a:spAutoFit/>
          </a:bodyPr>
          <a:lstStyle>
            <a:lvl1pPr marL="0" indent="0" algn="l">
              <a:buNone/>
              <a:defRPr sz="2880" b="1" u="none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quarter" idx="21"/>
          </p:nvPr>
        </p:nvSpPr>
        <p:spPr>
          <a:xfrm>
            <a:off x="22059900" y="12929647"/>
            <a:ext cx="10058400" cy="594827"/>
          </a:xfrm>
          <a:prstGeom prst="rect">
            <a:avLst/>
          </a:prstGeom>
        </p:spPr>
        <p:txBody>
          <a:bodyPr wrap="square" lIns="148233" tIns="148233" rIns="148233" bIns="148233">
            <a:noAutofit/>
          </a:bodyPr>
          <a:lstStyle>
            <a:lvl1pPr marL="0" indent="0">
              <a:lnSpc>
                <a:spcPct val="100000"/>
              </a:lnSpc>
              <a:spcAft>
                <a:spcPts val="409"/>
              </a:spcAft>
              <a:buNone/>
              <a:defRPr sz="1920">
                <a:latin typeface="Georgia"/>
                <a:cs typeface="Georgia"/>
              </a:defRPr>
            </a:lvl1pPr>
            <a:lvl2pPr marL="1156174" indent="-444683">
              <a:defRPr sz="1920">
                <a:latin typeface="Trebuchet MS" pitchFamily="34" charset="0"/>
              </a:defRPr>
            </a:lvl2pPr>
            <a:lvl3pPr marL="1600856" indent="-444683">
              <a:defRPr sz="1920">
                <a:latin typeface="Trebuchet MS" pitchFamily="34" charset="0"/>
              </a:defRPr>
            </a:lvl3pPr>
            <a:lvl4pPr marL="2090009" indent="-489150">
              <a:defRPr sz="1920">
                <a:latin typeface="Trebuchet MS" pitchFamily="34" charset="0"/>
              </a:defRPr>
            </a:lvl4pPr>
            <a:lvl5pPr marL="2445755" indent="-355745">
              <a:defRPr sz="1920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D6B678B-6C52-9E54-D9F2-A5BB581ACA74}"/>
              </a:ext>
            </a:extLst>
          </p:cNvPr>
          <p:cNvSpPr/>
          <p:nvPr userDrawn="1"/>
        </p:nvSpPr>
        <p:spPr>
          <a:xfrm>
            <a:off x="29099479" y="15992296"/>
            <a:ext cx="3018821" cy="466904"/>
          </a:xfrm>
          <a:prstGeom prst="rect">
            <a:avLst/>
          </a:prstGeom>
          <a:solidFill>
            <a:srgbClr val="ECE81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9C57F42-2681-7500-5DDC-A649847179E5}"/>
              </a:ext>
            </a:extLst>
          </p:cNvPr>
          <p:cNvSpPr/>
          <p:nvPr userDrawn="1"/>
        </p:nvSpPr>
        <p:spPr>
          <a:xfrm>
            <a:off x="29099479" y="16034826"/>
            <a:ext cx="30188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spc="50" dirty="0">
                <a:solidFill>
                  <a:srgbClr val="152456"/>
                </a:solidFill>
                <a:latin typeface="Trebuchet MS" panose="020B0703020202090204" pitchFamily="34" charset="0"/>
              </a:rPr>
              <a:t>@</a:t>
            </a:r>
            <a:r>
              <a:rPr lang="en-US" sz="1800" b="1" spc="50" dirty="0" err="1">
                <a:solidFill>
                  <a:srgbClr val="152456"/>
                </a:solidFill>
                <a:latin typeface="Trebuchet MS" panose="020B0703020202090204" pitchFamily="34" charset="0"/>
              </a:rPr>
              <a:t>ResearchAtJeff</a:t>
            </a:r>
            <a:endParaRPr lang="en-US" sz="1800" b="1" spc="50" dirty="0">
              <a:solidFill>
                <a:srgbClr val="152456"/>
              </a:solidFill>
              <a:latin typeface="Trebuchet MS" panose="020B070302020209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28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1191692" y="3293456"/>
            <a:ext cx="9929854" cy="125441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261" tIns="31132" rIns="62261" bIns="31132" rtlCol="0" anchor="ctr"/>
          <a:lstStyle/>
          <a:p>
            <a:pPr algn="ctr"/>
            <a:endParaRPr lang="en-US" sz="7080"/>
          </a:p>
        </p:txBody>
      </p:sp>
      <p:sp>
        <p:nvSpPr>
          <p:cNvPr id="26" name="Rectangle 25"/>
          <p:cNvSpPr/>
          <p:nvPr userDrawn="1"/>
        </p:nvSpPr>
        <p:spPr>
          <a:xfrm>
            <a:off x="21886103" y="3293456"/>
            <a:ext cx="9934834" cy="12544186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62261" tIns="31132" rIns="62261" bIns="31132" rtlCol="0" anchor="ctr"/>
          <a:lstStyle/>
          <a:p>
            <a:pPr algn="ctr"/>
            <a:endParaRPr lang="en-US" sz="708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14C4D0-BDF3-054C-9A7C-340398F7BD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180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825991" rtl="0" eaLnBrk="1" latinLnBrk="0" hangingPunct="1">
        <a:spcBef>
          <a:spcPct val="0"/>
        </a:spcBef>
        <a:buNone/>
        <a:defRPr sz="175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9498" indent="-1369498" algn="l" defTabSz="1825991" rtl="0" eaLnBrk="1" latinLnBrk="0" hangingPunct="1">
        <a:spcBef>
          <a:spcPct val="20000"/>
        </a:spcBef>
        <a:buFont typeface="Arial"/>
        <a:buChar char="•"/>
        <a:defRPr sz="12840" kern="1200">
          <a:solidFill>
            <a:schemeClr val="tx1"/>
          </a:solidFill>
          <a:latin typeface="+mn-lt"/>
          <a:ea typeface="+mn-ea"/>
          <a:cs typeface="+mn-cs"/>
        </a:defRPr>
      </a:lvl1pPr>
      <a:lvl2pPr marL="2967239" indent="-1141248" algn="l" defTabSz="1825991" rtl="0" eaLnBrk="1" latinLnBrk="0" hangingPunct="1">
        <a:spcBef>
          <a:spcPct val="20000"/>
        </a:spcBef>
        <a:buFont typeface="Arial"/>
        <a:buChar char="–"/>
        <a:defRPr sz="11160" kern="1200">
          <a:solidFill>
            <a:schemeClr val="tx1"/>
          </a:solidFill>
          <a:latin typeface="+mn-lt"/>
          <a:ea typeface="+mn-ea"/>
          <a:cs typeface="+mn-cs"/>
        </a:defRPr>
      </a:lvl2pPr>
      <a:lvl3pPr marL="4564985" indent="-913000" algn="l" defTabSz="1825991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390978" indent="-913000" algn="l" defTabSz="1825991" rtl="0" eaLnBrk="1" latinLnBrk="0" hangingPunct="1">
        <a:spcBef>
          <a:spcPct val="20000"/>
        </a:spcBef>
        <a:buFont typeface="Arial"/>
        <a:buChar char="–"/>
        <a:defRPr sz="7920" kern="1200">
          <a:solidFill>
            <a:schemeClr val="tx1"/>
          </a:solidFill>
          <a:latin typeface="+mn-lt"/>
          <a:ea typeface="+mn-ea"/>
          <a:cs typeface="+mn-cs"/>
        </a:defRPr>
      </a:lvl4pPr>
      <a:lvl5pPr marL="8216974" indent="-913000" algn="l" defTabSz="1825991" rtl="0" eaLnBrk="1" latinLnBrk="0" hangingPunct="1">
        <a:spcBef>
          <a:spcPct val="20000"/>
        </a:spcBef>
        <a:buFont typeface="Arial"/>
        <a:buChar char="»"/>
        <a:defRPr sz="7920" kern="1200">
          <a:solidFill>
            <a:schemeClr val="tx1"/>
          </a:solidFill>
          <a:latin typeface="+mn-lt"/>
          <a:ea typeface="+mn-ea"/>
          <a:cs typeface="+mn-cs"/>
        </a:defRPr>
      </a:lvl5pPr>
      <a:lvl6pPr marL="10042967" indent="-913000" algn="l" defTabSz="1825991" rtl="0" eaLnBrk="1" latinLnBrk="0" hangingPunct="1">
        <a:spcBef>
          <a:spcPct val="20000"/>
        </a:spcBef>
        <a:buFont typeface="Arial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6pPr>
      <a:lvl7pPr marL="11868961" indent="-913000" algn="l" defTabSz="1825991" rtl="0" eaLnBrk="1" latinLnBrk="0" hangingPunct="1">
        <a:spcBef>
          <a:spcPct val="20000"/>
        </a:spcBef>
        <a:buFont typeface="Arial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7pPr>
      <a:lvl8pPr marL="13694956" indent="-913000" algn="l" defTabSz="1825991" rtl="0" eaLnBrk="1" latinLnBrk="0" hangingPunct="1">
        <a:spcBef>
          <a:spcPct val="20000"/>
        </a:spcBef>
        <a:buFont typeface="Arial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8pPr>
      <a:lvl9pPr marL="15520951" indent="-913000" algn="l" defTabSz="1825991" rtl="0" eaLnBrk="1" latinLnBrk="0" hangingPunct="1">
        <a:spcBef>
          <a:spcPct val="20000"/>
        </a:spcBef>
        <a:buFont typeface="Arial"/>
        <a:buChar char="•"/>
        <a:defRPr sz="79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1pPr>
      <a:lvl2pPr marL="1825991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2pPr>
      <a:lvl3pPr marL="3651989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3pPr>
      <a:lvl4pPr marL="5477980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4pPr>
      <a:lvl5pPr marL="7303976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5pPr>
      <a:lvl6pPr marL="9129972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6pPr>
      <a:lvl7pPr marL="10955965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7pPr>
      <a:lvl8pPr marL="12781956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8pPr>
      <a:lvl9pPr marL="14607952" algn="l" defTabSz="1825991" rtl="0" eaLnBrk="1" latinLnBrk="0" hangingPunct="1">
        <a:defRPr sz="70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04" userDrawn="1">
          <p15:clr>
            <a:srgbClr val="F26B43"/>
          </p15:clr>
        </p15:guide>
        <p15:guide id="2" pos="20232" userDrawn="1">
          <p15:clr>
            <a:srgbClr val="F26B43"/>
          </p15:clr>
        </p15:guide>
        <p15:guide id="3" orient="horz" pos="2016" userDrawn="1">
          <p15:clr>
            <a:srgbClr val="F26B43"/>
          </p15:clr>
        </p15:guide>
        <p15:guide id="4" orient="horz" pos="10080" userDrawn="1">
          <p15:clr>
            <a:srgbClr val="F26B43"/>
          </p15:clr>
        </p15:guide>
        <p15:guide id="5" pos="6816" userDrawn="1">
          <p15:clr>
            <a:srgbClr val="F26B43"/>
          </p15:clr>
        </p15:guide>
        <p15:guide id="7" pos="7200" userDrawn="1">
          <p15:clr>
            <a:srgbClr val="F26B43"/>
          </p15:clr>
        </p15:guide>
        <p15:guide id="8" pos="13512" userDrawn="1">
          <p15:clr>
            <a:srgbClr val="F26B43"/>
          </p15:clr>
        </p15:guide>
        <p15:guide id="9" pos="1389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2903C-B9C5-F49B-C105-55EE410D95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207E15E-7705-9A82-DD14-3223C082C31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4A6AAD-5F36-03FA-BC61-88152942B9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F20BE-0867-B863-BD82-98F8A14D0C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F67761-4A99-F455-18B6-C52FF53114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EB514F4-9EB7-BBC8-58DB-9C1B4CF9287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0999B7D-173B-D93F-369E-4E55132E4D2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2EC60E9-5CE0-F41A-1118-8745A7100BD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FA69244-6C33-0DD1-06D8-0341B4A010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FEE2E2D-C97E-79F8-4BC7-60163092C41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9E1DBD8-C3AA-989F-F64B-656879E439F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BF9DBE0-11C0-87D9-B500-A92A1F0A0E8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Title 13">
            <a:extLst>
              <a:ext uri="{FF2B5EF4-FFF2-40B4-BE49-F238E27FC236}">
                <a16:creationId xmlns:a16="http://schemas.microsoft.com/office/drawing/2014/main" id="{3F5FA6F2-2B47-F445-9310-CEF2D938D58B}"/>
              </a:ext>
            </a:extLst>
          </p:cNvPr>
          <p:cNvSpPr txBox="1">
            <a:spLocks/>
          </p:cNvSpPr>
          <p:nvPr/>
        </p:nvSpPr>
        <p:spPr>
          <a:xfrm>
            <a:off x="7737505" y="504701"/>
            <a:ext cx="21682364" cy="1850616"/>
          </a:xfrm>
          <a:prstGeom prst="rect">
            <a:avLst/>
          </a:prstGeom>
          <a:ln>
            <a:noFill/>
          </a:ln>
        </p:spPr>
        <p:txBody>
          <a:bodyPr lIns="55513" tIns="27757" rIns="55513" bIns="27757"/>
          <a:lstStyle>
            <a:lvl1pPr algn="ctr" defTabSz="1825991" rtl="0" eaLnBrk="1" latinLnBrk="0" hangingPunct="1">
              <a:spcBef>
                <a:spcPct val="0"/>
              </a:spcBef>
              <a:buNone/>
              <a:defRPr sz="1751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  <a:spcAft>
                <a:spcPts val="729"/>
              </a:spcAft>
            </a:pPr>
            <a:r>
              <a:rPr lang="en-US" sz="3600" b="1" dirty="0">
                <a:solidFill>
                  <a:schemeClr val="bg1"/>
                </a:solidFill>
              </a:rPr>
              <a:t>72 x 36 inch Research Poster Template </a:t>
            </a:r>
            <a:br>
              <a:rPr lang="en-US" sz="4500" b="1" dirty="0">
                <a:solidFill>
                  <a:schemeClr val="bg1"/>
                </a:solidFill>
              </a:rPr>
            </a:br>
            <a:r>
              <a:rPr lang="en-US" sz="3200" dirty="0">
                <a:solidFill>
                  <a:srgbClr val="58B7DD"/>
                </a:solidFill>
              </a:rPr>
              <a:t>Insert authors/presenters names</a:t>
            </a:r>
            <a:br>
              <a:rPr lang="en-US" sz="4000" dirty="0">
                <a:solidFill>
                  <a:srgbClr val="58B7DD"/>
                </a:solidFill>
              </a:rPr>
            </a:br>
            <a:r>
              <a:rPr lang="en-US" sz="2800" dirty="0">
                <a:solidFill>
                  <a:srgbClr val="58B7DD"/>
                </a:solidFill>
              </a:rPr>
              <a:t>Insert authors/presenters affiliations</a:t>
            </a:r>
          </a:p>
        </p:txBody>
      </p:sp>
    </p:spTree>
    <p:extLst>
      <p:ext uri="{BB962C8B-B14F-4D97-AF65-F5344CB8AC3E}">
        <p14:creationId xmlns:p14="http://schemas.microsoft.com/office/powerpoint/2010/main" val="674194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181E43"/>
      </a:dk1>
      <a:lt1>
        <a:srgbClr val="FFFFFF"/>
      </a:lt1>
      <a:dk2>
        <a:srgbClr val="181E43"/>
      </a:dk2>
      <a:lt2>
        <a:srgbClr val="FFFFFF"/>
      </a:lt2>
      <a:accent1>
        <a:srgbClr val="4D9FC3"/>
      </a:accent1>
      <a:accent2>
        <a:srgbClr val="E22E30"/>
      </a:accent2>
      <a:accent3>
        <a:srgbClr val="BBB11E"/>
      </a:accent3>
      <a:accent4>
        <a:srgbClr val="385896"/>
      </a:accent4>
      <a:accent5>
        <a:srgbClr val="47B5B9"/>
      </a:accent5>
      <a:accent6>
        <a:srgbClr val="EA9922"/>
      </a:accent6>
      <a:hlink>
        <a:srgbClr val="A1137C"/>
      </a:hlink>
      <a:folHlink>
        <a:srgbClr val="D0CF7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</TotalTime>
  <Words>20</Words>
  <Application>Microsoft Macintosh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Trebuchet MS</vt:lpstr>
      <vt:lpstr>Office Theme</vt:lpstr>
      <vt:lpstr>PowerPoint Presentation</vt:lpstr>
    </vt:vector>
  </TitlesOfParts>
  <Manager/>
  <Company>Jefferson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creative services</dc:creator>
  <cp:keywords>template, 48 x 48, research, poster</cp:keywords>
  <dc:description/>
  <cp:lastModifiedBy>Jefferson Brand Management</cp:lastModifiedBy>
  <cp:revision>72</cp:revision>
  <cp:lastPrinted>2014-04-04T20:57:39Z</cp:lastPrinted>
  <dcterms:created xsi:type="dcterms:W3CDTF">2014-04-30T20:46:54Z</dcterms:created>
  <dcterms:modified xsi:type="dcterms:W3CDTF">2023-06-03T18:31:52Z</dcterms:modified>
  <cp:category/>
</cp:coreProperties>
</file>