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27432000" cy="19202400"/>
  <p:notesSz cx="6858000" cy="9144000"/>
  <p:defaultTextStyle>
    <a:defPPr>
      <a:defRPr lang="en-US"/>
    </a:defPPr>
    <a:lvl1pPr marL="0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1pPr>
    <a:lvl2pPr marL="1521720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2pPr>
    <a:lvl3pPr marL="3043446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3pPr>
    <a:lvl4pPr marL="4565166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4pPr>
    <a:lvl5pPr marL="6086890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5pPr>
    <a:lvl6pPr marL="7608614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6pPr>
    <a:lvl7pPr marL="9130336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7pPr>
    <a:lvl8pPr marL="10652056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8pPr>
    <a:lvl9pPr marL="12173780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AD690"/>
    <a:srgbClr val="58B7DD"/>
    <a:srgbClr val="4DC4CF"/>
    <a:srgbClr val="C8E9EF"/>
    <a:srgbClr val="152456"/>
    <a:srgbClr val="AEA41B"/>
    <a:srgbClr val="D22A2C"/>
    <a:srgbClr val="D0CF7B"/>
    <a:srgbClr val="4D9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58"/>
    <p:restoredTop sz="94674"/>
  </p:normalViewPr>
  <p:slideViewPr>
    <p:cSldViewPr snapToGrid="0" snapToObjects="1">
      <p:cViewPr varScale="1">
        <p:scale>
          <a:sx n="44" d="100"/>
          <a:sy n="44" d="100"/>
        </p:scale>
        <p:origin x="888" y="24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D2852-9253-8C48-8132-05E9CB1E65FA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292EC-D8CA-8D42-8CBC-0F12E2708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7991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93410" y="3239254"/>
            <a:ext cx="827532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spcAft>
                <a:spcPts val="6052"/>
              </a:spcAft>
              <a:buNone/>
              <a:defRPr sz="24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00100" y="3897775"/>
            <a:ext cx="8274390" cy="545582"/>
          </a:xfrm>
          <a:prstGeom prst="rect">
            <a:avLst/>
          </a:prstGeom>
        </p:spPr>
        <p:txBody>
          <a:bodyPr wrap="square" lIns="148233" tIns="148233" rIns="148233" bIns="148233">
            <a:spAutoFit/>
          </a:bodyPr>
          <a:lstStyle>
            <a:lvl1pPr marL="0" indent="0">
              <a:lnSpc>
                <a:spcPct val="100000"/>
              </a:lnSpc>
              <a:spcAft>
                <a:spcPts val="341"/>
              </a:spcAft>
              <a:buNone/>
              <a:defRPr sz="1600">
                <a:latin typeface="Georgia"/>
                <a:cs typeface="Georgia"/>
              </a:defRPr>
            </a:lvl1pPr>
            <a:lvl2pPr marL="963517" indent="-370584">
              <a:defRPr sz="1600">
                <a:latin typeface="Trebuchet MS" pitchFamily="34" charset="0"/>
              </a:defRPr>
            </a:lvl2pPr>
            <a:lvl3pPr marL="1334101" indent="-370584">
              <a:defRPr sz="1600">
                <a:latin typeface="Trebuchet MS" pitchFamily="34" charset="0"/>
              </a:defRPr>
            </a:lvl3pPr>
            <a:lvl4pPr marL="1741743" indent="-407642">
              <a:defRPr sz="1600">
                <a:latin typeface="Trebuchet MS" pitchFamily="34" charset="0"/>
              </a:defRPr>
            </a:lvl4pPr>
            <a:lvl5pPr marL="2038211" indent="-296466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92480" y="9601200"/>
            <a:ext cx="827532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buNone/>
              <a:defRPr sz="24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00100" y="10278898"/>
            <a:ext cx="8274390" cy="545582"/>
          </a:xfrm>
          <a:prstGeom prst="rect">
            <a:avLst/>
          </a:prstGeom>
        </p:spPr>
        <p:txBody>
          <a:bodyPr wrap="square" lIns="148233" tIns="148233" rIns="148233" bIns="148233">
            <a:spAutoFit/>
          </a:bodyPr>
          <a:lstStyle>
            <a:lvl1pPr marL="0" indent="0">
              <a:lnSpc>
                <a:spcPct val="100000"/>
              </a:lnSpc>
              <a:spcAft>
                <a:spcPts val="341"/>
              </a:spcAft>
              <a:buNone/>
              <a:defRPr sz="1600">
                <a:latin typeface="Georgia"/>
                <a:cs typeface="Georgia"/>
              </a:defRPr>
            </a:lvl1pPr>
            <a:lvl2pPr marL="963517" indent="-370584">
              <a:defRPr sz="1600">
                <a:latin typeface="Trebuchet MS" pitchFamily="34" charset="0"/>
              </a:defRPr>
            </a:lvl2pPr>
            <a:lvl3pPr marL="1334101" indent="-370584">
              <a:defRPr sz="1600">
                <a:latin typeface="Trebuchet MS" pitchFamily="34" charset="0"/>
              </a:defRPr>
            </a:lvl3pPr>
            <a:lvl4pPr marL="1741743" indent="-407642">
              <a:defRPr sz="1600">
                <a:latin typeface="Trebuchet MS" pitchFamily="34" charset="0"/>
              </a:defRPr>
            </a:lvl4pPr>
            <a:lvl5pPr marL="2038211" indent="-296466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9563100" y="3257695"/>
            <a:ext cx="827532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4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597300" y="3931847"/>
            <a:ext cx="8274390" cy="545582"/>
          </a:xfrm>
          <a:prstGeom prst="rect">
            <a:avLst/>
          </a:prstGeom>
        </p:spPr>
        <p:txBody>
          <a:bodyPr wrap="square" lIns="148233" tIns="148233" rIns="148233" bIns="148233">
            <a:spAutoFit/>
          </a:bodyPr>
          <a:lstStyle>
            <a:lvl1pPr marL="0" indent="0">
              <a:lnSpc>
                <a:spcPct val="100000"/>
              </a:lnSpc>
              <a:spcAft>
                <a:spcPts val="341"/>
              </a:spcAft>
              <a:buNone/>
              <a:defRPr sz="1600">
                <a:latin typeface="Georgia"/>
                <a:cs typeface="Georgia"/>
              </a:defRPr>
            </a:lvl1pPr>
            <a:lvl2pPr marL="963517" indent="-370584">
              <a:defRPr sz="1600">
                <a:latin typeface="Trebuchet MS" pitchFamily="34" charset="0"/>
              </a:defRPr>
            </a:lvl2pPr>
            <a:lvl3pPr marL="1334101" indent="-370584">
              <a:defRPr sz="1600">
                <a:latin typeface="Trebuchet MS" pitchFamily="34" charset="0"/>
              </a:defRPr>
            </a:lvl3pPr>
            <a:lvl4pPr marL="1741743" indent="-407642">
              <a:defRPr sz="1600">
                <a:latin typeface="Trebuchet MS" pitchFamily="34" charset="0"/>
              </a:defRPr>
            </a:lvl4pPr>
            <a:lvl5pPr marL="2038211" indent="-296466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18361230" y="3224556"/>
            <a:ext cx="827532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buNone/>
              <a:defRPr sz="24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18364200" y="3864636"/>
            <a:ext cx="8274390" cy="545582"/>
          </a:xfrm>
          <a:prstGeom prst="rect">
            <a:avLst/>
          </a:prstGeom>
        </p:spPr>
        <p:txBody>
          <a:bodyPr wrap="square" lIns="148233" tIns="148233" rIns="148233" bIns="148233">
            <a:spAutoFit/>
          </a:bodyPr>
          <a:lstStyle>
            <a:lvl1pPr marL="0" indent="0">
              <a:lnSpc>
                <a:spcPct val="100000"/>
              </a:lnSpc>
              <a:spcAft>
                <a:spcPts val="341"/>
              </a:spcAft>
              <a:buNone/>
              <a:defRPr sz="1600">
                <a:latin typeface="Georgia"/>
                <a:cs typeface="Georgia"/>
              </a:defRPr>
            </a:lvl1pPr>
            <a:lvl2pPr marL="963517" indent="-370584">
              <a:defRPr sz="1600">
                <a:latin typeface="Trebuchet MS" pitchFamily="34" charset="0"/>
              </a:defRPr>
            </a:lvl2pPr>
            <a:lvl3pPr marL="1334101" indent="-370584">
              <a:defRPr sz="1600">
                <a:latin typeface="Trebuchet MS" pitchFamily="34" charset="0"/>
              </a:defRPr>
            </a:lvl3pPr>
            <a:lvl4pPr marL="1741743" indent="-407642">
              <a:defRPr sz="1600">
                <a:latin typeface="Trebuchet MS" pitchFamily="34" charset="0"/>
              </a:defRPr>
            </a:lvl4pPr>
            <a:lvl5pPr marL="2038211" indent="-296466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18356580" y="9601200"/>
            <a:ext cx="827532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buNone/>
              <a:defRPr sz="24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18364200" y="10301222"/>
            <a:ext cx="8274390" cy="545582"/>
          </a:xfrm>
          <a:prstGeom prst="rect">
            <a:avLst/>
          </a:prstGeom>
        </p:spPr>
        <p:txBody>
          <a:bodyPr wrap="square" lIns="148233" tIns="148233" rIns="148233" bIns="148233">
            <a:spAutoFit/>
          </a:bodyPr>
          <a:lstStyle>
            <a:lvl1pPr marL="0" indent="0">
              <a:lnSpc>
                <a:spcPct val="100000"/>
              </a:lnSpc>
              <a:spcAft>
                <a:spcPts val="341"/>
              </a:spcAft>
              <a:buNone/>
              <a:defRPr sz="1600">
                <a:latin typeface="Georgia"/>
                <a:cs typeface="Georgia"/>
              </a:defRPr>
            </a:lvl1pPr>
            <a:lvl2pPr marL="963517" indent="-370584">
              <a:defRPr sz="1600">
                <a:latin typeface="Trebuchet MS" pitchFamily="34" charset="0"/>
              </a:defRPr>
            </a:lvl2pPr>
            <a:lvl3pPr marL="1334101" indent="-370584">
              <a:defRPr sz="1600">
                <a:latin typeface="Trebuchet MS" pitchFamily="34" charset="0"/>
              </a:defRPr>
            </a:lvl3pPr>
            <a:lvl4pPr marL="1741743" indent="-407642">
              <a:defRPr sz="1600">
                <a:latin typeface="Trebuchet MS" pitchFamily="34" charset="0"/>
              </a:defRPr>
            </a:lvl4pPr>
            <a:lvl5pPr marL="2038211" indent="-296466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18361230" y="14451660"/>
            <a:ext cx="8274390" cy="648724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buNone/>
              <a:defRPr sz="24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18364200" y="15115034"/>
            <a:ext cx="8274390" cy="545582"/>
          </a:xfrm>
          <a:prstGeom prst="rect">
            <a:avLst/>
          </a:prstGeom>
        </p:spPr>
        <p:txBody>
          <a:bodyPr wrap="square" lIns="148233" tIns="148233" rIns="148233" bIns="148233">
            <a:spAutoFit/>
          </a:bodyPr>
          <a:lstStyle>
            <a:lvl1pPr marL="0" indent="0">
              <a:lnSpc>
                <a:spcPct val="100000"/>
              </a:lnSpc>
              <a:spcAft>
                <a:spcPts val="341"/>
              </a:spcAft>
              <a:buNone/>
              <a:defRPr sz="1600">
                <a:latin typeface="Georgia"/>
                <a:cs typeface="Georgia"/>
              </a:defRPr>
            </a:lvl1pPr>
            <a:lvl2pPr marL="963517" indent="-370584">
              <a:defRPr sz="1600">
                <a:latin typeface="Trebuchet MS" pitchFamily="34" charset="0"/>
              </a:defRPr>
            </a:lvl2pPr>
            <a:lvl3pPr marL="1334101" indent="-370584">
              <a:defRPr sz="1600">
                <a:latin typeface="Trebuchet MS" pitchFamily="34" charset="0"/>
              </a:defRPr>
            </a:lvl3pPr>
            <a:lvl4pPr marL="1741743" indent="-407642">
              <a:defRPr sz="1600">
                <a:latin typeface="Trebuchet MS" pitchFamily="34" charset="0"/>
              </a:defRPr>
            </a:lvl4pPr>
            <a:lvl5pPr marL="2038211" indent="-296466">
              <a:defRPr sz="1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58FF9B-FD36-4536-E861-3FB076300B31}"/>
              </a:ext>
            </a:extLst>
          </p:cNvPr>
          <p:cNvSpPr/>
          <p:nvPr userDrawn="1"/>
        </p:nvSpPr>
        <p:spPr>
          <a:xfrm>
            <a:off x="23616799" y="18669000"/>
            <a:ext cx="3018821" cy="533400"/>
          </a:xfrm>
          <a:prstGeom prst="rect">
            <a:avLst/>
          </a:prstGeom>
          <a:solidFill>
            <a:srgbClr val="ECE8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D30104-BC79-E5B6-139E-C36A235C0BC1}"/>
              </a:ext>
            </a:extLst>
          </p:cNvPr>
          <p:cNvSpPr/>
          <p:nvPr userDrawn="1"/>
        </p:nvSpPr>
        <p:spPr>
          <a:xfrm>
            <a:off x="23616799" y="18659951"/>
            <a:ext cx="3018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50" dirty="0">
                <a:solidFill>
                  <a:srgbClr val="152456"/>
                </a:solidFill>
                <a:latin typeface="Trebuchet MS" panose="020B0703020202090204" pitchFamily="34" charset="0"/>
              </a:rPr>
              <a:t>@</a:t>
            </a:r>
            <a:r>
              <a:rPr lang="en-US" sz="2000" b="1" spc="50" dirty="0" err="1">
                <a:solidFill>
                  <a:srgbClr val="152456"/>
                </a:solidFill>
                <a:latin typeface="Trebuchet MS" panose="020B0703020202090204" pitchFamily="34" charset="0"/>
              </a:rPr>
              <a:t>ResearchAtJeff</a:t>
            </a:r>
            <a:endParaRPr lang="en-US" sz="2000" b="1" spc="50" dirty="0">
              <a:solidFill>
                <a:srgbClr val="152456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28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48" userDrawn="1">
          <p15:clr>
            <a:srgbClr val="FBAE40"/>
          </p15:clr>
        </p15:guide>
        <p15:guide id="2" pos="86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E582235-14E3-FE42-BE1B-DBD9219AFD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27432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18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521720" rtl="0" eaLnBrk="1" latinLnBrk="0" hangingPunct="1">
        <a:spcBef>
          <a:spcPct val="0"/>
        </a:spcBef>
        <a:buNone/>
        <a:defRPr sz="1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1293" indent="-1141293" algn="l" defTabSz="1521720" rtl="0" eaLnBrk="1" latinLnBrk="0" hangingPunct="1">
        <a:spcBef>
          <a:spcPct val="20000"/>
        </a:spcBef>
        <a:buFont typeface="Arial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1pPr>
      <a:lvl2pPr marL="2472798" indent="-951078" algn="l" defTabSz="1521720" rtl="0" eaLnBrk="1" latinLnBrk="0" hangingPunct="1">
        <a:spcBef>
          <a:spcPct val="20000"/>
        </a:spcBef>
        <a:buFont typeface="Arial"/>
        <a:buChar char="–"/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3804307" indent="-760863" algn="l" defTabSz="1521720" rtl="0" eaLnBrk="1" latinLnBrk="0" hangingPunct="1">
        <a:spcBef>
          <a:spcPct val="20000"/>
        </a:spcBef>
        <a:buFont typeface="Arial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5326028" indent="-760863" algn="l" defTabSz="1521720" rtl="0" eaLnBrk="1" latinLnBrk="0" hangingPunct="1">
        <a:spcBef>
          <a:spcPct val="20000"/>
        </a:spcBef>
        <a:buFont typeface="Arial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847752" indent="-760863" algn="l" defTabSz="1521720" rtl="0" eaLnBrk="1" latinLnBrk="0" hangingPunct="1">
        <a:spcBef>
          <a:spcPct val="20000"/>
        </a:spcBef>
        <a:buFont typeface="Arial"/>
        <a:buChar char="»"/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9473" indent="-760863" algn="l" defTabSz="1521720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9891197" indent="-760863" algn="l" defTabSz="1521720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412919" indent="-760863" algn="l" defTabSz="1521720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2934643" indent="-760863" algn="l" defTabSz="1521720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172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521720" algn="l" defTabSz="152172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3043446" algn="l" defTabSz="152172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565166" algn="l" defTabSz="152172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6086890" algn="l" defTabSz="152172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608614" algn="l" defTabSz="152172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9130336" algn="l" defTabSz="152172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652056" algn="l" defTabSz="152172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2173780" algn="l" defTabSz="1521720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4" userDrawn="1">
          <p15:clr>
            <a:srgbClr val="F26B43"/>
          </p15:clr>
        </p15:guide>
        <p15:guide id="2" pos="16776" userDrawn="1">
          <p15:clr>
            <a:srgbClr val="F26B43"/>
          </p15:clr>
        </p15:guide>
        <p15:guide id="3" pos="5712" userDrawn="1">
          <p15:clr>
            <a:srgbClr val="F26B43"/>
          </p15:clr>
        </p15:guide>
        <p15:guide id="4" pos="6024" userDrawn="1">
          <p15:clr>
            <a:srgbClr val="F26B43"/>
          </p15:clr>
        </p15:guide>
        <p15:guide id="5" pos="11232" userDrawn="1">
          <p15:clr>
            <a:srgbClr val="F26B43"/>
          </p15:clr>
        </p15:guide>
        <p15:guide id="6" pos="11568" userDrawn="1">
          <p15:clr>
            <a:srgbClr val="F26B43"/>
          </p15:clr>
        </p15:guide>
        <p15:guide id="7" orient="horz" pos="2040" userDrawn="1">
          <p15:clr>
            <a:srgbClr val="F26B43"/>
          </p15:clr>
        </p15:guide>
        <p15:guide id="8" orient="horz" pos="117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E84F13F-69B7-A8D0-A7CD-A3C712AB79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64DC86B-F60D-2564-F3D6-2952E1ED9A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9DAF9FB-924E-5B95-E017-4FE8A9ABA5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86E3406-534D-A7F8-F168-6F6097F5C3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13A0E6E-B5CC-47F9-737F-C1CD6F155A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13DD7E3-CF88-334B-52E8-126C8853D4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3E3366AC-88AA-1CB1-CABA-5AEBD8916A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5E55773-8BE5-BBAE-DD56-92E984C45E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E94A04E1-6B35-EC08-5319-7A7C724D96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0EAF87C5-8B52-0B7B-68E2-A164AD0EFF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F81D9B67-A84B-C80C-283C-6BDCE7ABAA0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AE90703-6F68-8B80-B06B-794FF2A98FC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 idx="4294967295"/>
          </p:nvPr>
        </p:nvSpPr>
        <p:spPr>
          <a:xfrm>
            <a:off x="9563100" y="649288"/>
            <a:ext cx="17868900" cy="1851025"/>
          </a:xfrm>
          <a:prstGeom prst="rect">
            <a:avLst/>
          </a:prstGeom>
          <a:ln>
            <a:noFill/>
          </a:ln>
        </p:spPr>
        <p:txBody>
          <a:bodyPr lIns="55513" tIns="27757" rIns="55513" bIns="27757"/>
          <a:lstStyle/>
          <a:p>
            <a:pPr algn="l">
              <a:lnSpc>
                <a:spcPct val="110000"/>
              </a:lnSpc>
              <a:spcAft>
                <a:spcPts val="729"/>
              </a:spcAft>
            </a:pPr>
            <a:r>
              <a:rPr lang="en-US" sz="3600" b="1" dirty="0">
                <a:solidFill>
                  <a:schemeClr val="bg1"/>
                </a:solidFill>
              </a:rPr>
              <a:t>60 x 42 inch Research Poster Template </a:t>
            </a:r>
            <a:br>
              <a:rPr lang="en-US" sz="4500" b="1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rgbClr val="58B7DD"/>
                </a:solidFill>
              </a:rPr>
              <a:t>Insert authors/presenters names</a:t>
            </a:r>
            <a:br>
              <a:rPr lang="en-US" sz="4000" dirty="0">
                <a:solidFill>
                  <a:srgbClr val="58B7DD"/>
                </a:solidFill>
              </a:rPr>
            </a:br>
            <a:r>
              <a:rPr lang="en-US" sz="2800" dirty="0">
                <a:solidFill>
                  <a:srgbClr val="58B7DD"/>
                </a:solidFill>
              </a:rPr>
              <a:t>Insert authors/presenters affiliations</a:t>
            </a:r>
          </a:p>
        </p:txBody>
      </p:sp>
    </p:spTree>
    <p:extLst>
      <p:ext uri="{BB962C8B-B14F-4D97-AF65-F5344CB8AC3E}">
        <p14:creationId xmlns:p14="http://schemas.microsoft.com/office/powerpoint/2010/main" val="67419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181E43"/>
      </a:dk1>
      <a:lt1>
        <a:srgbClr val="FFFFFF"/>
      </a:lt1>
      <a:dk2>
        <a:srgbClr val="181E43"/>
      </a:dk2>
      <a:lt2>
        <a:srgbClr val="FFFFFF"/>
      </a:lt2>
      <a:accent1>
        <a:srgbClr val="4D9FC3"/>
      </a:accent1>
      <a:accent2>
        <a:srgbClr val="E22E30"/>
      </a:accent2>
      <a:accent3>
        <a:srgbClr val="BBB11E"/>
      </a:accent3>
      <a:accent4>
        <a:srgbClr val="385896"/>
      </a:accent4>
      <a:accent5>
        <a:srgbClr val="47B5B9"/>
      </a:accent5>
      <a:accent6>
        <a:srgbClr val="EA9922"/>
      </a:accent6>
      <a:hlink>
        <a:srgbClr val="A1137C"/>
      </a:hlink>
      <a:folHlink>
        <a:srgbClr val="D0CF7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</TotalTime>
  <Words>19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Trebuchet MS</vt:lpstr>
      <vt:lpstr>Office Theme</vt:lpstr>
      <vt:lpstr>60 x 42 inch Research Poster Template  Insert authors/presenters names Insert authors/presenters affiliations</vt:lpstr>
    </vt:vector>
  </TitlesOfParts>
  <Manager/>
  <Company>Jefferson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creative services</dc:creator>
  <cp:keywords>template, 48 x 48, research, poster</cp:keywords>
  <dc:description/>
  <cp:lastModifiedBy>Jefferson Brand Management</cp:lastModifiedBy>
  <cp:revision>71</cp:revision>
  <cp:lastPrinted>2014-04-04T20:57:39Z</cp:lastPrinted>
  <dcterms:created xsi:type="dcterms:W3CDTF">2014-04-30T20:46:54Z</dcterms:created>
  <dcterms:modified xsi:type="dcterms:W3CDTF">2023-06-03T18:32:50Z</dcterms:modified>
  <cp:category/>
</cp:coreProperties>
</file>