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1pPr>
    <a:lvl2pPr marL="250654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2pPr>
    <a:lvl3pPr marL="501308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3pPr>
    <a:lvl4pPr marL="751962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4pPr>
    <a:lvl5pPr marL="10026174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5pPr>
    <a:lvl6pPr marL="12532720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6pPr>
    <a:lvl7pPr marL="1503926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7pPr>
    <a:lvl8pPr marL="17545802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8pPr>
    <a:lvl9pPr marL="20052348" algn="l" defTabSz="2506540" rtl="0" eaLnBrk="1" latinLnBrk="0" hangingPunct="1">
      <a:defRPr sz="9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166E335-9BE5-0F40-9F11-3D8AFACD36B8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825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/>
    <p:restoredTop sz="94691"/>
  </p:normalViewPr>
  <p:slideViewPr>
    <p:cSldViewPr snapToGrid="0" snapToObjects="1">
      <p:cViewPr>
        <p:scale>
          <a:sx n="31" d="100"/>
          <a:sy n="31" d="100"/>
        </p:scale>
        <p:origin x="3784" y="144"/>
      </p:cViewPr>
      <p:guideLst>
        <p:guide orient="horz" pos="13825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600200" y="7467600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Aft>
                <a:spcPts val="9968"/>
              </a:spcAft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600200" y="8449087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600200" y="22012227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00200" y="22972459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5392400" y="7467600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40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5489084" y="8449087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9184600" y="7467600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9184600" y="8382000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9123640" y="22025798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9184600" y="22960729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9184600" y="33241389"/>
            <a:ext cx="13167360" cy="91440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spAutoFit/>
          </a:bodyPr>
          <a:lstStyle>
            <a:lvl1pPr marL="0" indent="0" algn="l">
              <a:buNone/>
              <a:defRPr sz="400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9184600" y="34176320"/>
            <a:ext cx="13167360" cy="926553"/>
          </a:xfrm>
          <a:prstGeom prst="rect">
            <a:avLst/>
          </a:prstGeom>
        </p:spPr>
        <p:txBody>
          <a:bodyPr wrap="square" lIns="244166" tIns="244166" rIns="244166" bIns="244166">
            <a:noAutofit/>
          </a:bodyPr>
          <a:lstStyle>
            <a:lvl1pPr marL="0" indent="0">
              <a:lnSpc>
                <a:spcPct val="100000"/>
              </a:lnSpc>
              <a:spcAft>
                <a:spcPts val="562"/>
              </a:spcAft>
              <a:buNone/>
              <a:defRPr sz="2600">
                <a:latin typeface="Georgia"/>
                <a:cs typeface="Georgia"/>
              </a:defRPr>
            </a:lvl1pPr>
            <a:lvl2pPr marL="1587082" indent="-610416">
              <a:defRPr sz="2600">
                <a:latin typeface="Trebuchet MS" pitchFamily="34" charset="0"/>
              </a:defRPr>
            </a:lvl2pPr>
            <a:lvl3pPr marL="2197498" indent="-610416">
              <a:defRPr sz="2600">
                <a:latin typeface="Trebuchet MS" pitchFamily="34" charset="0"/>
              </a:defRPr>
            </a:lvl3pPr>
            <a:lvl4pPr marL="2868956" indent="-671458">
              <a:defRPr sz="2600">
                <a:latin typeface="Trebuchet MS" pitchFamily="34" charset="0"/>
              </a:defRPr>
            </a:lvl4pPr>
            <a:lvl5pPr marL="3357290" indent="-488332">
              <a:defRPr sz="26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3944E8-8B36-AA41-0ADE-91F56B7E230A}"/>
              </a:ext>
            </a:extLst>
          </p:cNvPr>
          <p:cNvSpPr/>
          <p:nvPr userDrawn="1"/>
        </p:nvSpPr>
        <p:spPr>
          <a:xfrm>
            <a:off x="39333139" y="43122905"/>
            <a:ext cx="2957861" cy="804672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0350B0-AD47-E8D5-A0D1-A7EB64AB4D47}"/>
              </a:ext>
            </a:extLst>
          </p:cNvPr>
          <p:cNvSpPr/>
          <p:nvPr userDrawn="1"/>
        </p:nvSpPr>
        <p:spPr>
          <a:xfrm>
            <a:off x="39333139" y="43279063"/>
            <a:ext cx="3018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20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20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824" userDrawn="1">
          <p15:clr>
            <a:srgbClr val="FBAE40"/>
          </p15:clr>
        </p15:guide>
        <p15:guide id="2" pos="1382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ED5B0BB-DF60-9B4C-B958-B12222C79E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438912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506540" rtl="0" eaLnBrk="1" latinLnBrk="0" hangingPunct="1">
        <a:spcBef>
          <a:spcPct val="0"/>
        </a:spcBef>
        <a:buNone/>
        <a:defRPr sz="2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9910" indent="-1879910" algn="l" defTabSz="2506540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132" indent="-1566592" algn="l" defTabSz="2506540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6360" indent="-1253274" algn="l" defTabSz="2506540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2900" indent="-1253274" algn="l" defTabSz="2506540" rtl="0" eaLnBrk="1" latinLnBrk="0" hangingPunct="1">
        <a:spcBef>
          <a:spcPct val="20000"/>
        </a:spcBef>
        <a:buFont typeface="Arial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4pPr>
      <a:lvl5pPr marL="11279446" indent="-1253274" algn="l" defTabSz="2506540" rtl="0" eaLnBrk="1" latinLnBrk="0" hangingPunct="1">
        <a:spcBef>
          <a:spcPct val="20000"/>
        </a:spcBef>
        <a:buFont typeface="Arial"/>
        <a:buChar char="»"/>
        <a:defRPr sz="108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5988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2534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99076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622" indent="-1253274" algn="l" defTabSz="250654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54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08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3pPr>
      <a:lvl4pPr marL="751962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6174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2720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6pPr>
      <a:lvl7pPr marL="1503926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5802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2348" algn="l" defTabSz="2506540" rtl="0" eaLnBrk="1" latinLnBrk="0" hangingPunct="1">
        <a:defRPr sz="9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008" userDrawn="1">
          <p15:clr>
            <a:srgbClr val="F26B43"/>
          </p15:clr>
        </p15:guide>
        <p15:guide id="2" pos="26640" userDrawn="1">
          <p15:clr>
            <a:srgbClr val="F26B43"/>
          </p15:clr>
        </p15:guide>
        <p15:guide id="3" orient="horz" pos="4704" userDrawn="1">
          <p15:clr>
            <a:srgbClr val="F26B43"/>
          </p15:clr>
        </p15:guide>
        <p15:guide id="4" pos="9288" userDrawn="1">
          <p15:clr>
            <a:srgbClr val="F26B43"/>
          </p15:clr>
        </p15:guide>
        <p15:guide id="5" pos="9696" userDrawn="1">
          <p15:clr>
            <a:srgbClr val="F26B43"/>
          </p15:clr>
        </p15:guide>
        <p15:guide id="6" pos="17976" userDrawn="1">
          <p15:clr>
            <a:srgbClr val="F26B43"/>
          </p15:clr>
        </p15:guide>
        <p15:guide id="7" pos="18360" userDrawn="1">
          <p15:clr>
            <a:srgbClr val="F26B43"/>
          </p15:clr>
        </p15:guide>
        <p15:guide id="8" orient="horz" pos="27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8E3C553-72E3-4BB8-9A75-A8039C553F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A45E0EAD-822E-5EE1-EC5D-7FD908B02A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63401F66-9575-BC62-F5B8-6FFFEE0B61D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281A516-4B51-2DEC-C537-E426BC38C9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F4647D9-6D32-C2FF-C787-112BBFDB6E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AF1B6A2-50B2-E072-0607-1BE6F1CF1D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F639BCD-D82E-7231-A952-28449673EB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C5D364C-1A15-B95B-3AC9-366251309D4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792F3AD-9236-E276-6483-FD14192964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AA01606-2F94-25A5-3457-028229E81D6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F080F39-3789-191B-A4E5-7C39918715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B0860EF-675B-9552-8B11-6D819582846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16932275" y="1828800"/>
            <a:ext cx="26958925" cy="402907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algn="l">
              <a:lnSpc>
                <a:spcPct val="110000"/>
              </a:lnSpc>
              <a:spcAft>
                <a:spcPts val="1200"/>
              </a:spcAft>
            </a:pPr>
            <a:r>
              <a:rPr lang="en-US" sz="6600" b="1" dirty="0">
                <a:solidFill>
                  <a:schemeClr val="bg1"/>
                </a:solidFill>
              </a:rPr>
              <a:t>48 x 48 inch Research Poster Template </a:t>
            </a:r>
            <a:br>
              <a:rPr lang="en-US" sz="7400" b="1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rgbClr val="58B7DD"/>
                </a:solidFill>
              </a:rPr>
              <a:t>Insert authors/presenters names</a:t>
            </a:r>
            <a:br>
              <a:rPr lang="en-US" sz="5400" dirty="0">
                <a:solidFill>
                  <a:srgbClr val="58B7DD"/>
                </a:solidFill>
              </a:rPr>
            </a:br>
            <a:r>
              <a:rPr lang="en-US" sz="4800" dirty="0">
                <a:solidFill>
                  <a:srgbClr val="58B7DD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19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48 x 48 inch Research Poster Template  Insert authors/presenters names Insert authors/presenters affiliations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71</cp:revision>
  <cp:lastPrinted>2014-04-04T20:57:39Z</cp:lastPrinted>
  <dcterms:created xsi:type="dcterms:W3CDTF">2014-04-30T20:46:54Z</dcterms:created>
  <dcterms:modified xsi:type="dcterms:W3CDTF">2023-06-03T18:40:34Z</dcterms:modified>
  <cp:category/>
</cp:coreProperties>
</file>