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50654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501308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51962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10026174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53272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5039262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545802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2005234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166E335-9BE5-0F40-9F11-3D8AFACD36B8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825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AD690"/>
    <a:srgbClr val="58B7DD"/>
    <a:srgbClr val="4DC4CF"/>
    <a:srgbClr val="C8E9EF"/>
    <a:srgbClr val="152456"/>
    <a:srgbClr val="AEA41B"/>
    <a:srgbClr val="D22A2C"/>
    <a:srgbClr val="D0CF7B"/>
    <a:srgbClr val="4D9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7"/>
    <p:restoredTop sz="94691"/>
  </p:normalViewPr>
  <p:slideViewPr>
    <p:cSldViewPr snapToGrid="0" snapToObjects="1">
      <p:cViewPr>
        <p:scale>
          <a:sx n="31" d="100"/>
          <a:sy n="31" d="100"/>
        </p:scale>
        <p:origin x="3784" y="144"/>
      </p:cViewPr>
      <p:guideLst>
        <p:guide orient="horz" pos="13825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D2852-9253-8C48-8132-05E9CB1E65FA}" type="datetimeFigureOut">
              <a:rPr lang="en-US" smtClean="0"/>
              <a:t>6/3/23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292EC-D8CA-8D42-8CBC-0F12E270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79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600200" y="7467600"/>
            <a:ext cx="1316736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Aft>
                <a:spcPts val="9968"/>
              </a:spcAft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600200" y="8449087"/>
            <a:ext cx="13167360" cy="926553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600200" y="22012227"/>
            <a:ext cx="1316736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600200" y="22972459"/>
            <a:ext cx="13167360" cy="926553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5392400" y="7467600"/>
            <a:ext cx="1316736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5489084" y="8449087"/>
            <a:ext cx="13167360" cy="926553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9184600" y="7467600"/>
            <a:ext cx="1316736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9184600" y="8382000"/>
            <a:ext cx="13167360" cy="926553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29123640" y="22025798"/>
            <a:ext cx="1316736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9184600" y="22960729"/>
            <a:ext cx="13167360" cy="926553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29184600" y="33241389"/>
            <a:ext cx="1316736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29184600" y="34176320"/>
            <a:ext cx="13167360" cy="926553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3944E8-8B36-AA41-0ADE-91F56B7E230A}"/>
              </a:ext>
            </a:extLst>
          </p:cNvPr>
          <p:cNvSpPr/>
          <p:nvPr userDrawn="1"/>
        </p:nvSpPr>
        <p:spPr>
          <a:xfrm>
            <a:off x="39333139" y="43122905"/>
            <a:ext cx="2957861" cy="804672"/>
          </a:xfrm>
          <a:prstGeom prst="rect">
            <a:avLst/>
          </a:prstGeom>
          <a:solidFill>
            <a:srgbClr val="ECE8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70350B0-AD47-E8D5-A0D1-A7EB64AB4D47}"/>
              </a:ext>
            </a:extLst>
          </p:cNvPr>
          <p:cNvSpPr/>
          <p:nvPr userDrawn="1"/>
        </p:nvSpPr>
        <p:spPr>
          <a:xfrm>
            <a:off x="39333139" y="43279063"/>
            <a:ext cx="3018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50" dirty="0">
                <a:solidFill>
                  <a:srgbClr val="152456"/>
                </a:solidFill>
                <a:latin typeface="Trebuchet MS" panose="020B0703020202090204" pitchFamily="34" charset="0"/>
              </a:rPr>
              <a:t>@</a:t>
            </a:r>
            <a:r>
              <a:rPr lang="en-US" sz="2000" b="1" spc="50" dirty="0" err="1">
                <a:solidFill>
                  <a:srgbClr val="152456"/>
                </a:solidFill>
                <a:latin typeface="Trebuchet MS" panose="020B0703020202090204" pitchFamily="34" charset="0"/>
              </a:rPr>
              <a:t>ResearchAtJeff</a:t>
            </a:r>
            <a:endParaRPr lang="en-US" sz="2000" b="1" spc="50" dirty="0">
              <a:solidFill>
                <a:srgbClr val="152456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28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824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ED5B0BB-DF60-9B4C-B958-B12222C79E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438912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18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506540" rtl="0" eaLnBrk="1" latinLnBrk="0" hangingPunct="1">
        <a:spcBef>
          <a:spcPct val="0"/>
        </a:spcBef>
        <a:buNone/>
        <a:defRPr sz="2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9910" indent="-1879910" algn="l" defTabSz="2506540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3132" indent="-1566592" algn="l" defTabSz="2506540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6360" indent="-1253274" algn="l" defTabSz="2506540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2900" indent="-1253274" algn="l" defTabSz="2506540" rtl="0" eaLnBrk="1" latinLnBrk="0" hangingPunct="1">
        <a:spcBef>
          <a:spcPct val="20000"/>
        </a:spcBef>
        <a:buFont typeface="Arial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4pPr>
      <a:lvl5pPr marL="11279446" indent="-1253274" algn="l" defTabSz="2506540" rtl="0" eaLnBrk="1" latinLnBrk="0" hangingPunct="1">
        <a:spcBef>
          <a:spcPct val="20000"/>
        </a:spcBef>
        <a:buFont typeface="Arial"/>
        <a:buChar char="»"/>
        <a:defRPr sz="10800" kern="1200">
          <a:solidFill>
            <a:schemeClr val="tx1"/>
          </a:solidFill>
          <a:latin typeface="+mn-lt"/>
          <a:ea typeface="+mn-ea"/>
          <a:cs typeface="+mn-cs"/>
        </a:defRPr>
      </a:lvl5pPr>
      <a:lvl6pPr marL="13785988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6pPr>
      <a:lvl7pPr marL="16292534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99076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622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654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308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1962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26174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272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39262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45802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5234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008" userDrawn="1">
          <p15:clr>
            <a:srgbClr val="F26B43"/>
          </p15:clr>
        </p15:guide>
        <p15:guide id="2" pos="26640" userDrawn="1">
          <p15:clr>
            <a:srgbClr val="F26B43"/>
          </p15:clr>
        </p15:guide>
        <p15:guide id="3" orient="horz" pos="4704" userDrawn="1">
          <p15:clr>
            <a:srgbClr val="F26B43"/>
          </p15:clr>
        </p15:guide>
        <p15:guide id="4" pos="9288" userDrawn="1">
          <p15:clr>
            <a:srgbClr val="F26B43"/>
          </p15:clr>
        </p15:guide>
        <p15:guide id="5" pos="9696" userDrawn="1">
          <p15:clr>
            <a:srgbClr val="F26B43"/>
          </p15:clr>
        </p15:guide>
        <p15:guide id="6" pos="17976" userDrawn="1">
          <p15:clr>
            <a:srgbClr val="F26B43"/>
          </p15:clr>
        </p15:guide>
        <p15:guide id="7" pos="18360" userDrawn="1">
          <p15:clr>
            <a:srgbClr val="F26B43"/>
          </p15:clr>
        </p15:guide>
        <p15:guide id="8" orient="horz" pos="27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8E3C553-72E3-4BB8-9A75-A8039C553F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A45E0EAD-822E-5EE1-EC5D-7FD908B02A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63401F66-9575-BC62-F5B8-6FFFEE0B61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281A516-4B51-2DEC-C537-E426BC38C9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F4647D9-6D32-C2FF-C787-112BBFDB6ED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AF1B6A2-50B2-E072-0607-1BE6F1CF1DE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7F639BCD-D82E-7231-A952-28449673EB9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C5D364C-1A15-B95B-3AC9-366251309D4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792F3AD-9236-E276-6483-FD14192964B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DAA01606-2F94-25A5-3457-028229E81D6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BF080F39-3789-191B-A4E5-7C39918715A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9B0860EF-675B-9552-8B11-6D819582846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16932275" y="1828800"/>
            <a:ext cx="26958925" cy="4029075"/>
          </a:xfrm>
          <a:prstGeom prst="rect">
            <a:avLst/>
          </a:prstGeom>
          <a:ln>
            <a:noFill/>
          </a:ln>
        </p:spPr>
        <p:txBody>
          <a:bodyPr/>
          <a:lstStyle/>
          <a:p>
            <a:pPr algn="l">
              <a:lnSpc>
                <a:spcPct val="110000"/>
              </a:lnSpc>
              <a:spcAft>
                <a:spcPts val="1200"/>
              </a:spcAft>
            </a:pPr>
            <a:r>
              <a:rPr lang="en-US" sz="6600" b="1" dirty="0">
                <a:solidFill>
                  <a:schemeClr val="bg1"/>
                </a:solidFill>
              </a:rPr>
              <a:t>48 x 48 inch Research Poster Template </a:t>
            </a:r>
            <a:br>
              <a:rPr lang="en-US" sz="7400" b="1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rgbClr val="58B7DD"/>
                </a:solidFill>
              </a:rPr>
              <a:t>Insert authors/presenters names</a:t>
            </a:r>
            <a:br>
              <a:rPr lang="en-US" sz="5400" dirty="0">
                <a:solidFill>
                  <a:srgbClr val="58B7DD"/>
                </a:solidFill>
              </a:rPr>
            </a:br>
            <a:r>
              <a:rPr lang="en-US" sz="4800" dirty="0">
                <a:solidFill>
                  <a:srgbClr val="58B7DD"/>
                </a:solidFill>
              </a:rPr>
              <a:t>Insert authors/presenters affiliations</a:t>
            </a:r>
          </a:p>
        </p:txBody>
      </p:sp>
    </p:spTree>
    <p:extLst>
      <p:ext uri="{BB962C8B-B14F-4D97-AF65-F5344CB8AC3E}">
        <p14:creationId xmlns:p14="http://schemas.microsoft.com/office/powerpoint/2010/main" val="67419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81E43"/>
      </a:dk1>
      <a:lt1>
        <a:srgbClr val="FFFFFF"/>
      </a:lt1>
      <a:dk2>
        <a:srgbClr val="181E43"/>
      </a:dk2>
      <a:lt2>
        <a:srgbClr val="FFFFFF"/>
      </a:lt2>
      <a:accent1>
        <a:srgbClr val="4D9FC3"/>
      </a:accent1>
      <a:accent2>
        <a:srgbClr val="E22E30"/>
      </a:accent2>
      <a:accent3>
        <a:srgbClr val="BBB11E"/>
      </a:accent3>
      <a:accent4>
        <a:srgbClr val="385896"/>
      </a:accent4>
      <a:accent5>
        <a:srgbClr val="47B5B9"/>
      </a:accent5>
      <a:accent6>
        <a:srgbClr val="EA9922"/>
      </a:accent6>
      <a:hlink>
        <a:srgbClr val="A1137C"/>
      </a:hlink>
      <a:folHlink>
        <a:srgbClr val="D0CF7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19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Trebuchet MS</vt:lpstr>
      <vt:lpstr>Office Theme</vt:lpstr>
      <vt:lpstr>48 x 48 inch Research Poster Template  Insert authors/presenters names Insert authors/presenters affiliations</vt:lpstr>
    </vt:vector>
  </TitlesOfParts>
  <Manager/>
  <Company>Jefferson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creative services</dc:creator>
  <cp:keywords>template, 48 x 48, research, poster</cp:keywords>
  <dc:description/>
  <cp:lastModifiedBy>Jefferson Brand Management</cp:lastModifiedBy>
  <cp:revision>71</cp:revision>
  <cp:lastPrinted>2014-04-04T20:57:39Z</cp:lastPrinted>
  <dcterms:created xsi:type="dcterms:W3CDTF">2014-04-30T20:46:54Z</dcterms:created>
  <dcterms:modified xsi:type="dcterms:W3CDTF">2023-06-03T18:40:34Z</dcterms:modified>
  <cp:category/>
</cp:coreProperties>
</file>