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1pPr>
    <a:lvl2pPr marL="2506540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2pPr>
    <a:lvl3pPr marL="5013088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3pPr>
    <a:lvl4pPr marL="7519628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4pPr>
    <a:lvl5pPr marL="10026174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5pPr>
    <a:lvl6pPr marL="12532720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6pPr>
    <a:lvl7pPr marL="15039262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7pPr>
    <a:lvl8pPr marL="17545802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8pPr>
    <a:lvl9pPr marL="20052348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9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59B7DF"/>
    <a:srgbClr val="DAD690"/>
    <a:srgbClr val="58B7DD"/>
    <a:srgbClr val="4DC4CF"/>
    <a:srgbClr val="C8E9EF"/>
    <a:srgbClr val="152456"/>
    <a:srgbClr val="AEA41B"/>
    <a:srgbClr val="D22A2C"/>
    <a:srgbClr val="D0CF7B"/>
    <a:srgbClr val="4D9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4"/>
    <p:restoredTop sz="94685"/>
  </p:normalViewPr>
  <p:slideViewPr>
    <p:cSldViewPr snapToGrid="0" snapToObjects="1">
      <p:cViewPr>
        <p:scale>
          <a:sx n="43" d="100"/>
          <a:sy n="43" d="100"/>
        </p:scale>
        <p:origin x="2024" y="-1824"/>
      </p:cViewPr>
      <p:guideLst>
        <p:guide orient="horz" pos="10369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D2852-9253-8C48-8132-05E9CB1E65FA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292EC-D8CA-8D42-8CBC-0F12E2708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79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0CEB7-0875-E64F-B77F-B846C37F531C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37CAD-54BF-CB4D-86E3-29EC6F440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51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37CAD-54BF-CB4D-86E3-29EC6F4407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97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295400" y="5542750"/>
            <a:ext cx="1325880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spcAft>
                <a:spcPts val="9968"/>
              </a:spcAft>
              <a:buNone/>
              <a:defRPr sz="40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315176" y="6457150"/>
            <a:ext cx="13239024" cy="893210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315176" y="16495709"/>
            <a:ext cx="1325880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buNone/>
              <a:defRPr sz="40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334952" y="17450339"/>
            <a:ext cx="13239024" cy="893210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5370074" y="5542750"/>
            <a:ext cx="1325880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40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5316200" y="6487733"/>
            <a:ext cx="13239024" cy="893210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29377968" y="5542750"/>
            <a:ext cx="1325880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buNone/>
              <a:defRPr sz="40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9356776" y="6457150"/>
            <a:ext cx="13239024" cy="893210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29337000" y="16495709"/>
            <a:ext cx="1325880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buNone/>
              <a:defRPr sz="40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29377968" y="17450339"/>
            <a:ext cx="13239024" cy="893210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29377968" y="24792442"/>
            <a:ext cx="1325880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buNone/>
              <a:defRPr sz="40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29377968" y="25797192"/>
            <a:ext cx="13239024" cy="893210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9BB87F-9501-2219-EF33-A900889C0F29}"/>
              </a:ext>
            </a:extLst>
          </p:cNvPr>
          <p:cNvSpPr/>
          <p:nvPr userDrawn="1"/>
        </p:nvSpPr>
        <p:spPr>
          <a:xfrm>
            <a:off x="39598171" y="32004000"/>
            <a:ext cx="3018821" cy="914400"/>
          </a:xfrm>
          <a:prstGeom prst="rect">
            <a:avLst/>
          </a:prstGeom>
          <a:solidFill>
            <a:srgbClr val="ECE81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4BBEE4-56AC-D7AC-73AC-34FCA9830663}"/>
              </a:ext>
            </a:extLst>
          </p:cNvPr>
          <p:cNvSpPr/>
          <p:nvPr userDrawn="1"/>
        </p:nvSpPr>
        <p:spPr>
          <a:xfrm>
            <a:off x="39598171" y="32193686"/>
            <a:ext cx="3018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50" dirty="0">
                <a:solidFill>
                  <a:srgbClr val="152456"/>
                </a:solidFill>
                <a:latin typeface="Trebuchet MS" panose="020B0703020202090204" pitchFamily="34" charset="0"/>
              </a:rPr>
              <a:t>@</a:t>
            </a:r>
            <a:r>
              <a:rPr lang="en-US" sz="2000" b="1" spc="50" dirty="0" err="1">
                <a:solidFill>
                  <a:srgbClr val="152456"/>
                </a:solidFill>
                <a:latin typeface="Trebuchet MS" panose="020B0703020202090204" pitchFamily="34" charset="0"/>
              </a:rPr>
              <a:t>ResearchAtJeff</a:t>
            </a:r>
            <a:endParaRPr lang="en-US" sz="2000" b="1" spc="50" dirty="0">
              <a:solidFill>
                <a:srgbClr val="152456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928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68" userDrawn="1">
          <p15:clr>
            <a:srgbClr val="FBAE40"/>
          </p15:clr>
        </p15:guide>
        <p15:guide id="2" pos="1382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BADF7435-D911-9B46-BA5F-FFEEDF54CC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43891200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18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506540" rtl="0" eaLnBrk="1" latinLnBrk="0" hangingPunct="1">
        <a:spcBef>
          <a:spcPct val="0"/>
        </a:spcBef>
        <a:buNone/>
        <a:defRPr sz="2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79910" indent="-1879910" algn="l" defTabSz="2506540" rtl="0" eaLnBrk="1" latinLnBrk="0" hangingPunct="1">
        <a:spcBef>
          <a:spcPct val="20000"/>
        </a:spcBef>
        <a:buFont typeface="Arial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3132" indent="-1566592" algn="l" defTabSz="2506540" rtl="0" eaLnBrk="1" latinLnBrk="0" hangingPunct="1">
        <a:spcBef>
          <a:spcPct val="20000"/>
        </a:spcBef>
        <a:buFont typeface="Arial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66360" indent="-1253274" algn="l" defTabSz="2506540" rtl="0" eaLnBrk="1" latinLnBrk="0" hangingPunct="1">
        <a:spcBef>
          <a:spcPct val="20000"/>
        </a:spcBef>
        <a:buFont typeface="Arial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2900" indent="-1253274" algn="l" defTabSz="2506540" rtl="0" eaLnBrk="1" latinLnBrk="0" hangingPunct="1">
        <a:spcBef>
          <a:spcPct val="20000"/>
        </a:spcBef>
        <a:buFont typeface="Arial"/>
        <a:buChar char="–"/>
        <a:defRPr sz="10800" kern="1200">
          <a:solidFill>
            <a:schemeClr val="tx1"/>
          </a:solidFill>
          <a:latin typeface="+mn-lt"/>
          <a:ea typeface="+mn-ea"/>
          <a:cs typeface="+mn-cs"/>
        </a:defRPr>
      </a:lvl4pPr>
      <a:lvl5pPr marL="11279446" indent="-1253274" algn="l" defTabSz="2506540" rtl="0" eaLnBrk="1" latinLnBrk="0" hangingPunct="1">
        <a:spcBef>
          <a:spcPct val="20000"/>
        </a:spcBef>
        <a:buFont typeface="Arial"/>
        <a:buChar char="»"/>
        <a:defRPr sz="10800" kern="1200">
          <a:solidFill>
            <a:schemeClr val="tx1"/>
          </a:solidFill>
          <a:latin typeface="+mn-lt"/>
          <a:ea typeface="+mn-ea"/>
          <a:cs typeface="+mn-cs"/>
        </a:defRPr>
      </a:lvl5pPr>
      <a:lvl6pPr marL="13785988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6pPr>
      <a:lvl7pPr marL="16292534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7pPr>
      <a:lvl8pPr marL="18799076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622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6540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5013088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519628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26174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2720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5039262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545802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20052348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816" userDrawn="1">
          <p15:clr>
            <a:srgbClr val="F26B43"/>
          </p15:clr>
        </p15:guide>
        <p15:guide id="2" pos="26832" userDrawn="1">
          <p15:clr>
            <a:srgbClr val="F26B43"/>
          </p15:clr>
        </p15:guide>
        <p15:guide id="3" pos="9168" userDrawn="1">
          <p15:clr>
            <a:srgbClr val="F26B43"/>
          </p15:clr>
        </p15:guide>
        <p15:guide id="4" pos="9648" userDrawn="1">
          <p15:clr>
            <a:srgbClr val="F26B43"/>
          </p15:clr>
        </p15:guide>
        <p15:guide id="5" pos="18000" userDrawn="1">
          <p15:clr>
            <a:srgbClr val="F26B43"/>
          </p15:clr>
        </p15:guide>
        <p15:guide id="6" pos="18480" userDrawn="1">
          <p15:clr>
            <a:srgbClr val="F26B43"/>
          </p15:clr>
        </p15:guide>
        <p15:guide id="7" orient="horz" pos="20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 idx="4294967295"/>
          </p:nvPr>
        </p:nvSpPr>
        <p:spPr>
          <a:xfrm>
            <a:off x="15370074" y="1033272"/>
            <a:ext cx="27225726" cy="3394751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en-US" sz="6000" dirty="0">
                <a:solidFill>
                  <a:schemeClr val="bg1"/>
                </a:solidFill>
              </a:rPr>
              <a:t>48 x 36 inch Research Poster Template 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rgbClr val="59B7DF"/>
                </a:solidFill>
              </a:rPr>
              <a:t>Insert authors/presenters names</a:t>
            </a:r>
            <a:br>
              <a:rPr lang="en-US" sz="4800" dirty="0">
                <a:solidFill>
                  <a:srgbClr val="59B7DF"/>
                </a:solidFill>
              </a:rPr>
            </a:br>
            <a:r>
              <a:rPr lang="en-US" sz="4400" dirty="0">
                <a:solidFill>
                  <a:srgbClr val="59B7DF"/>
                </a:solidFill>
              </a:rPr>
              <a:t>Insert authors/presenters affiliations</a:t>
            </a:r>
          </a:p>
        </p:txBody>
      </p:sp>
    </p:spTree>
    <p:extLst>
      <p:ext uri="{BB962C8B-B14F-4D97-AF65-F5344CB8AC3E}">
        <p14:creationId xmlns:p14="http://schemas.microsoft.com/office/powerpoint/2010/main" val="67419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181E43"/>
      </a:dk1>
      <a:lt1>
        <a:srgbClr val="FFFFFF"/>
      </a:lt1>
      <a:dk2>
        <a:srgbClr val="181E43"/>
      </a:dk2>
      <a:lt2>
        <a:srgbClr val="FFFFFF"/>
      </a:lt2>
      <a:accent1>
        <a:srgbClr val="4D9FC3"/>
      </a:accent1>
      <a:accent2>
        <a:srgbClr val="E22E30"/>
      </a:accent2>
      <a:accent3>
        <a:srgbClr val="BBB11E"/>
      </a:accent3>
      <a:accent4>
        <a:srgbClr val="385896"/>
      </a:accent4>
      <a:accent5>
        <a:srgbClr val="47B5B9"/>
      </a:accent5>
      <a:accent6>
        <a:srgbClr val="EA9922"/>
      </a:accent6>
      <a:hlink>
        <a:srgbClr val="A1137C"/>
      </a:hlink>
      <a:folHlink>
        <a:srgbClr val="D0CF7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</TotalTime>
  <Words>20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Trebuchet MS</vt:lpstr>
      <vt:lpstr>Office Theme</vt:lpstr>
      <vt:lpstr>48 x 36 inch Research Poster Template  Insert authors/presenters names Insert authors/presenters affiliations</vt:lpstr>
    </vt:vector>
  </TitlesOfParts>
  <Manager/>
  <Company>Jefferson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creative services</dc:creator>
  <cp:keywords>template, 48 x 48, research, poster</cp:keywords>
  <dc:description/>
  <cp:lastModifiedBy>Jefferson Brand Management</cp:lastModifiedBy>
  <cp:revision>70</cp:revision>
  <cp:lastPrinted>2014-04-04T20:57:39Z</cp:lastPrinted>
  <dcterms:created xsi:type="dcterms:W3CDTF">2014-04-30T20:46:54Z</dcterms:created>
  <dcterms:modified xsi:type="dcterms:W3CDTF">2023-06-03T18:48:13Z</dcterms:modified>
  <cp:category/>
</cp:coreProperties>
</file>