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/>
    <p:restoredTop sz="96405"/>
  </p:normalViewPr>
  <p:slideViewPr>
    <p:cSldViewPr snapToGrid="0" showGuides="1">
      <p:cViewPr varScale="1">
        <p:scale>
          <a:sx n="58" d="100"/>
          <a:sy n="58" d="100"/>
        </p:scale>
        <p:origin x="84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1B46A44F-AE59-3663-3D80-AE0CA1B9EC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9210" y="3340998"/>
            <a:ext cx="10058400" cy="1014205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  <a:latin typeface="Trebuchet MS" panose="020B070302020209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61C19591-8AF9-DB87-125C-D5D645506F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9210" y="4305300"/>
            <a:ext cx="10024948" cy="1021129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D727CE6D-1AAB-DCFE-BBAA-B513A9B32C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64383" y="3340998"/>
            <a:ext cx="10058400" cy="1014205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AE241241-1AEC-784E-19E1-B0EC03E8DA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64383" y="4305300"/>
            <a:ext cx="10024948" cy="1021129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FACC1B63-C4C1-E89F-EB22-63B7749E5C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147252" y="3340998"/>
            <a:ext cx="10058400" cy="1014205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F254AD0F-E464-EBFA-011C-359FB977E8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2147252" y="4305300"/>
            <a:ext cx="10024948" cy="1021129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0F9615A5-52FE-3B27-7705-F7D79521EC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9210" y="10946129"/>
            <a:ext cx="10058400" cy="1014205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DB36E1CB-892C-3324-0FA2-D52A5E98EA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9210" y="11910431"/>
            <a:ext cx="10024948" cy="1021129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B1A24DDB-7132-9294-BEE7-D338A5EB8C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147252" y="10946129"/>
            <a:ext cx="10058400" cy="1014205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7315CF21-D2B1-691E-7479-3656594AE2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2147252" y="11910431"/>
            <a:ext cx="10024948" cy="1021129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5DF2F64A-34AC-88EE-49C3-670054B383A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2147252" y="16231807"/>
            <a:ext cx="10058400" cy="1014205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C3514E9B-4EE8-A033-E42E-591B836507C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2147252" y="17196109"/>
            <a:ext cx="10024948" cy="1021129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18" indent="-610391">
              <a:defRPr sz="2600">
                <a:latin typeface="Trebuchet MS" pitchFamily="34" charset="0"/>
              </a:defRPr>
            </a:lvl2pPr>
            <a:lvl3pPr marL="2197410" indent="-610391">
              <a:defRPr sz="2600">
                <a:latin typeface="Trebuchet MS" pitchFamily="34" charset="0"/>
              </a:defRPr>
            </a:lvl3pPr>
            <a:lvl4pPr marL="2868841" indent="-671431">
              <a:defRPr sz="2600">
                <a:latin typeface="Trebuchet MS" pitchFamily="34" charset="0"/>
              </a:defRPr>
            </a:lvl4pPr>
            <a:lvl5pPr marL="3357156" indent="-48831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94491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12" userDrawn="1">
          <p15:clr>
            <a:srgbClr val="FBAE40"/>
          </p15:clr>
        </p15:guide>
        <p15:guide id="2" pos="1036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D247370-FF03-086D-CA8A-1FBC9D8333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2" y="0"/>
            <a:ext cx="32918400" cy="27432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801C89D-E2D7-737A-D097-37BDC85DFA0A}"/>
              </a:ext>
            </a:extLst>
          </p:cNvPr>
          <p:cNvSpPr/>
          <p:nvPr userDrawn="1"/>
        </p:nvSpPr>
        <p:spPr>
          <a:xfrm>
            <a:off x="29162671" y="21297900"/>
            <a:ext cx="3018821" cy="647700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9252FA-5EF0-827F-F8CC-4BA0FF9FD90C}"/>
              </a:ext>
            </a:extLst>
          </p:cNvPr>
          <p:cNvSpPr/>
          <p:nvPr userDrawn="1"/>
        </p:nvSpPr>
        <p:spPr>
          <a:xfrm>
            <a:off x="29172423" y="21368185"/>
            <a:ext cx="30090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4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80" userDrawn="1">
          <p15:clr>
            <a:srgbClr val="F26B43"/>
          </p15:clr>
        </p15:guide>
        <p15:guide id="2" pos="20256" userDrawn="1">
          <p15:clr>
            <a:srgbClr val="F26B43"/>
          </p15:clr>
        </p15:guide>
        <p15:guide id="3" pos="6768" userDrawn="1">
          <p15:clr>
            <a:srgbClr val="F26B43"/>
          </p15:clr>
        </p15:guide>
        <p15:guide id="4" pos="7200" userDrawn="1">
          <p15:clr>
            <a:srgbClr val="F26B43"/>
          </p15:clr>
        </p15:guide>
        <p15:guide id="6" pos="13536" userDrawn="1">
          <p15:clr>
            <a:srgbClr val="F26B43"/>
          </p15:clr>
        </p15:guide>
        <p15:guide id="7" pos="13968" userDrawn="1">
          <p15:clr>
            <a:srgbClr val="F26B43"/>
          </p15:clr>
        </p15:guide>
        <p15:guide id="8" orient="horz" pos="2136" userDrawn="1">
          <p15:clr>
            <a:srgbClr val="F26B43"/>
          </p15:clr>
        </p15:guide>
        <p15:guide id="9" orient="horz" pos="134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3717D-8DA6-5040-8AAF-54E6C3B4C3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C1EF85-9DD7-AA43-25C2-F7DD4F74DE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20C4B3-9673-D441-DB67-25EB565048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EE99C-A432-57F3-A0A6-D8DEA368CF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977334A-C85F-9E29-0567-46A78902B2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702C16-0A94-ED45-6D34-90CA8BA30D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50E30E-64FB-4FEC-45F7-521F072B64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A6F5A26-5613-BA39-DB58-3325EF5F80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C6B73F-3F0B-88EE-38CC-A9E3586D14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EF5AAE-6ABC-1097-9304-2428E06EC3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A3EB0C2-4D3F-E3F7-BFB4-16458E7769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52CAD43-6679-4778-4487-274472AEAAD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itle 13">
            <a:extLst>
              <a:ext uri="{FF2B5EF4-FFF2-40B4-BE49-F238E27FC236}">
                <a16:creationId xmlns:a16="http://schemas.microsoft.com/office/drawing/2014/main" id="{7A16CAB4-3F05-C122-A205-FC0015C8EEA5}"/>
              </a:ext>
            </a:extLst>
          </p:cNvPr>
          <p:cNvSpPr txBox="1">
            <a:spLocks/>
          </p:cNvSpPr>
          <p:nvPr/>
        </p:nvSpPr>
        <p:spPr>
          <a:xfrm>
            <a:off x="11430000" y="582961"/>
            <a:ext cx="20840700" cy="2204844"/>
          </a:xfrm>
          <a:prstGeom prst="rect">
            <a:avLst/>
          </a:prstGeom>
        </p:spPr>
        <p:txBody>
          <a:bodyPr/>
          <a:lstStyle>
            <a:lvl1pPr algn="l" defTabSz="2926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5400" dirty="0">
                <a:solidFill>
                  <a:schemeClr val="bg1"/>
                </a:solidFill>
                <a:latin typeface="Trebuchet MS" panose="020B0703020202090204" pitchFamily="34" charset="0"/>
              </a:rPr>
              <a:t>36 x 24 inch Research Poster Template </a:t>
            </a:r>
            <a:br>
              <a:rPr lang="en-US" sz="5400" dirty="0">
                <a:solidFill>
                  <a:schemeClr val="bg1"/>
                </a:solidFill>
                <a:latin typeface="Trebuchet MS" panose="020B0703020202090204" pitchFamily="34" charset="0"/>
              </a:rPr>
            </a:br>
            <a:r>
              <a:rPr lang="en-US" sz="4400" dirty="0">
                <a:solidFill>
                  <a:srgbClr val="59B7DF"/>
                </a:solidFill>
                <a:latin typeface="Trebuchet MS" panose="020B0703020202090204" pitchFamily="34" charset="0"/>
              </a:rPr>
              <a:t>Insert authors/presenters names</a:t>
            </a:r>
            <a:endParaRPr lang="en-US" sz="4000" dirty="0">
              <a:solidFill>
                <a:srgbClr val="59B7DF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10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efferson Health Palette">
      <a:dk1>
        <a:srgbClr val="000000"/>
      </a:dk1>
      <a:lt1>
        <a:srgbClr val="FFFFFF"/>
      </a:lt1>
      <a:dk2>
        <a:srgbClr val="152456"/>
      </a:dk2>
      <a:lt2>
        <a:srgbClr val="59B7DF"/>
      </a:lt2>
      <a:accent1>
        <a:srgbClr val="4678BC"/>
      </a:accent1>
      <a:accent2>
        <a:srgbClr val="FCAF17"/>
      </a:accent2>
      <a:accent3>
        <a:srgbClr val="EF4438"/>
      </a:accent3>
      <a:accent4>
        <a:srgbClr val="AF1F8E"/>
      </a:accent4>
      <a:accent5>
        <a:srgbClr val="4DC3CF"/>
      </a:accent5>
      <a:accent6>
        <a:srgbClr val="B9D70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</TotalTime>
  <Words>13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Brand Management</dc:creator>
  <cp:lastModifiedBy>Jefferson Brand Management</cp:lastModifiedBy>
  <cp:revision>3</cp:revision>
  <dcterms:created xsi:type="dcterms:W3CDTF">2023-05-09T15:21:23Z</dcterms:created>
  <dcterms:modified xsi:type="dcterms:W3CDTF">2023-06-03T19:13:16Z</dcterms:modified>
</cp:coreProperties>
</file>