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7432000" cy="36576000"/>
  <p:notesSz cx="6858000" cy="9144000"/>
  <p:defaultTextStyle>
    <a:defPPr>
      <a:defRPr lang="en-US"/>
    </a:defPPr>
    <a:lvl1pPr marL="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50654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501308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51962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10026174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53272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5039262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545802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2005234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9B7DF"/>
    <a:srgbClr val="DAD690"/>
    <a:srgbClr val="58B7DD"/>
    <a:srgbClr val="4DC4CF"/>
    <a:srgbClr val="C8E9EF"/>
    <a:srgbClr val="152456"/>
    <a:srgbClr val="AEA41B"/>
    <a:srgbClr val="D22A2C"/>
    <a:srgbClr val="D0CF7B"/>
    <a:srgbClr val="4D9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7"/>
    <p:restoredTop sz="94675"/>
  </p:normalViewPr>
  <p:slideViewPr>
    <p:cSldViewPr snapToGrid="0" snapToObjects="1">
      <p:cViewPr>
        <p:scale>
          <a:sx n="46" d="100"/>
          <a:sy n="46" d="100"/>
        </p:scale>
        <p:origin x="4736" y="14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D2852-9253-8C48-8132-05E9CB1E65FA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292EC-D8CA-8D42-8CBC-0F12E2708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9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9BACE-9440-FD4E-B9B8-EADB89B8D245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F2663-929E-124C-9AC2-AE1D4FB5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09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F2663-929E-124C-9AC2-AE1D4FB58D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6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79145" y="5456695"/>
            <a:ext cx="82296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79145" y="6425257"/>
            <a:ext cx="8274390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79145" y="18288000"/>
            <a:ext cx="82296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79145" y="19210263"/>
            <a:ext cx="8274390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602622" y="5456695"/>
            <a:ext cx="82296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602622" y="6440756"/>
            <a:ext cx="8274390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18326100" y="5456695"/>
            <a:ext cx="82296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18330234" y="6428524"/>
            <a:ext cx="8274390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18345732" y="18288000"/>
            <a:ext cx="82296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18345732" y="19206331"/>
            <a:ext cx="8174435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18326100" y="27749146"/>
            <a:ext cx="82296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18361230" y="28663546"/>
            <a:ext cx="8194470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2181D75-5490-AC19-2F00-7D3082812C7C}"/>
              </a:ext>
            </a:extLst>
          </p:cNvPr>
          <p:cNvSpPr/>
          <p:nvPr userDrawn="1"/>
        </p:nvSpPr>
        <p:spPr>
          <a:xfrm>
            <a:off x="23501346" y="35814000"/>
            <a:ext cx="3054354" cy="762000"/>
          </a:xfrm>
          <a:prstGeom prst="rect">
            <a:avLst/>
          </a:prstGeom>
          <a:solidFill>
            <a:srgbClr val="ECE8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402938-725D-C028-9789-20F989E61A52}"/>
              </a:ext>
            </a:extLst>
          </p:cNvPr>
          <p:cNvSpPr/>
          <p:nvPr userDrawn="1"/>
        </p:nvSpPr>
        <p:spPr>
          <a:xfrm>
            <a:off x="23501346" y="35904842"/>
            <a:ext cx="301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50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2000" b="1" spc="50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2000" b="1" spc="50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28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993077" y="7318789"/>
            <a:ext cx="8274878" cy="278759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462" tIns="42732" rIns="85462" bIns="42732"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9613672" y="7318789"/>
            <a:ext cx="8279028" cy="278759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462" tIns="42732" rIns="85462" bIns="42732"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18238419" y="7318789"/>
            <a:ext cx="8279028" cy="278759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462" tIns="42732" rIns="85462" bIns="42732"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C00294-04D5-044C-AD14-1C992C9839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2743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18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506540" rtl="0" eaLnBrk="1" latinLnBrk="0" hangingPunct="1">
        <a:spcBef>
          <a:spcPct val="0"/>
        </a:spcBef>
        <a:buNone/>
        <a:defRPr sz="2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9910" indent="-1879910" algn="l" defTabSz="2506540" rtl="0" eaLnBrk="1" latinLnBrk="0" hangingPunct="1">
        <a:spcBef>
          <a:spcPct val="20000"/>
        </a:spcBef>
        <a:buFont typeface="Arial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3132" indent="-1566592" algn="l" defTabSz="2506540" rtl="0" eaLnBrk="1" latinLnBrk="0" hangingPunct="1">
        <a:spcBef>
          <a:spcPct val="20000"/>
        </a:spcBef>
        <a:buFont typeface="Arial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6360" indent="-1253274" algn="l" defTabSz="2506540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2900" indent="-1253274" algn="l" defTabSz="2506540" rtl="0" eaLnBrk="1" latinLnBrk="0" hangingPunct="1">
        <a:spcBef>
          <a:spcPct val="20000"/>
        </a:spcBef>
        <a:buFont typeface="Arial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4pPr>
      <a:lvl5pPr marL="11279446" indent="-1253274" algn="l" defTabSz="2506540" rtl="0" eaLnBrk="1" latinLnBrk="0" hangingPunct="1">
        <a:spcBef>
          <a:spcPct val="20000"/>
        </a:spcBef>
        <a:buFont typeface="Arial"/>
        <a:buChar char="»"/>
        <a:defRPr sz="10800" kern="1200">
          <a:solidFill>
            <a:schemeClr val="tx1"/>
          </a:solidFill>
          <a:latin typeface="+mn-lt"/>
          <a:ea typeface="+mn-ea"/>
          <a:cs typeface="+mn-cs"/>
        </a:defRPr>
      </a:lvl5pPr>
      <a:lvl6pPr marL="13785988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6pPr>
      <a:lvl7pPr marL="16292534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7pPr>
      <a:lvl8pPr marL="18799076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622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654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308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1962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26174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272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39262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45802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5234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52" userDrawn="1">
          <p15:clr>
            <a:srgbClr val="F26B43"/>
          </p15:clr>
        </p15:guide>
        <p15:guide id="2" pos="16728" userDrawn="1">
          <p15:clr>
            <a:srgbClr val="F26B43"/>
          </p15:clr>
        </p15:guide>
        <p15:guide id="3" orient="horz" pos="3432" userDrawn="1">
          <p15:clr>
            <a:srgbClr val="F26B43"/>
          </p15:clr>
        </p15:guide>
        <p15:guide id="4" pos="5736" userDrawn="1">
          <p15:clr>
            <a:srgbClr val="F26B43"/>
          </p15:clr>
        </p15:guide>
        <p15:guide id="5" pos="6048" userDrawn="1">
          <p15:clr>
            <a:srgbClr val="F26B43"/>
          </p15:clr>
        </p15:guide>
        <p15:guide id="6" pos="11544" userDrawn="1">
          <p15:clr>
            <a:srgbClr val="F26B43"/>
          </p15:clr>
        </p15:guide>
        <p15:guide id="7" pos="11232" userDrawn="1">
          <p15:clr>
            <a:srgbClr val="F26B43"/>
          </p15:clr>
        </p15:guide>
        <p15:guide id="8" orient="horz" pos="225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 idx="4294967295"/>
          </p:nvPr>
        </p:nvSpPr>
        <p:spPr>
          <a:xfrm>
            <a:off x="9601200" y="1126831"/>
            <a:ext cx="16918967" cy="307340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en-US" sz="5400" dirty="0">
                <a:solidFill>
                  <a:schemeClr val="bg1"/>
                </a:solidFill>
              </a:rPr>
              <a:t>30 x 40 inch Research Poster Template 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rgbClr val="59B7DF"/>
                </a:solidFill>
              </a:rPr>
              <a:t>Insert authors/presenters names</a:t>
            </a:r>
            <a:br>
              <a:rPr lang="en-US" sz="4400" dirty="0">
                <a:solidFill>
                  <a:srgbClr val="59B7DF"/>
                </a:solidFill>
              </a:rPr>
            </a:br>
            <a:r>
              <a:rPr lang="en-US" sz="4000" dirty="0">
                <a:solidFill>
                  <a:srgbClr val="59B7DF"/>
                </a:solidFill>
              </a:rPr>
              <a:t>Insert authors/presenters affiliations</a:t>
            </a:r>
          </a:p>
        </p:txBody>
      </p:sp>
    </p:spTree>
    <p:extLst>
      <p:ext uri="{BB962C8B-B14F-4D97-AF65-F5344CB8AC3E}">
        <p14:creationId xmlns:p14="http://schemas.microsoft.com/office/powerpoint/2010/main" val="67419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181E43"/>
      </a:dk1>
      <a:lt1>
        <a:srgbClr val="FFFFFF"/>
      </a:lt1>
      <a:dk2>
        <a:srgbClr val="181E43"/>
      </a:dk2>
      <a:lt2>
        <a:srgbClr val="FFFFFF"/>
      </a:lt2>
      <a:accent1>
        <a:srgbClr val="4D9FC3"/>
      </a:accent1>
      <a:accent2>
        <a:srgbClr val="E22E30"/>
      </a:accent2>
      <a:accent3>
        <a:srgbClr val="BBB11E"/>
      </a:accent3>
      <a:accent4>
        <a:srgbClr val="385896"/>
      </a:accent4>
      <a:accent5>
        <a:srgbClr val="47B5B9"/>
      </a:accent5>
      <a:accent6>
        <a:srgbClr val="EA9922"/>
      </a:accent6>
      <a:hlink>
        <a:srgbClr val="A1137C"/>
      </a:hlink>
      <a:folHlink>
        <a:srgbClr val="D0CF7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20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30 x 40 inch Research Poster Template  Insert authors/presenters names Insert authors/presenters affiliations</vt:lpstr>
    </vt:vector>
  </TitlesOfParts>
  <Manager/>
  <Company>Jefferson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creative services</dc:creator>
  <cp:keywords>template, 48 x 48, research, poster</cp:keywords>
  <dc:description/>
  <cp:lastModifiedBy>Jefferson Brand Management</cp:lastModifiedBy>
  <cp:revision>76</cp:revision>
  <cp:lastPrinted>2014-04-04T20:57:39Z</cp:lastPrinted>
  <dcterms:created xsi:type="dcterms:W3CDTF">2014-04-30T20:46:54Z</dcterms:created>
  <dcterms:modified xsi:type="dcterms:W3CDTF">2023-06-03T18:55:56Z</dcterms:modified>
  <cp:category/>
</cp:coreProperties>
</file>