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50654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501308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51962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10026174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53272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5039262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545802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2005234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52456"/>
    <a:srgbClr val="59B7DF"/>
    <a:srgbClr val="DAD690"/>
    <a:srgbClr val="58B7DD"/>
    <a:srgbClr val="4DC4CF"/>
    <a:srgbClr val="C8E9EF"/>
    <a:srgbClr val="AEA41B"/>
    <a:srgbClr val="D22A2C"/>
    <a:srgbClr val="D0CF7B"/>
    <a:srgbClr val="4D9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6"/>
    <p:restoredTop sz="94761"/>
  </p:normalViewPr>
  <p:slideViewPr>
    <p:cSldViewPr snapToGrid="0" snapToObjects="1">
      <p:cViewPr>
        <p:scale>
          <a:sx n="25" d="100"/>
          <a:sy n="25" d="100"/>
        </p:scale>
        <p:origin x="4448" y="1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D2852-9253-8C48-8132-05E9CB1E65FA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292EC-D8CA-8D42-8CBC-0F12E2708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9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14400" y="9147151"/>
            <a:ext cx="8686800" cy="1075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14400" y="10275491"/>
            <a:ext cx="8686800" cy="677108"/>
          </a:xfrm>
          <a:prstGeom prst="rect">
            <a:avLst/>
          </a:prstGeom>
        </p:spPr>
        <p:txBody>
          <a:bodyPr wrap="square" lIns="0" tIns="18288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3200">
                <a:solidFill>
                  <a:schemeClr val="tx1"/>
                </a:solidFill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14400" y="22368105"/>
            <a:ext cx="8686800" cy="1075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14399" y="23479457"/>
            <a:ext cx="8686801" cy="677108"/>
          </a:xfrm>
          <a:prstGeom prst="rect">
            <a:avLst/>
          </a:prstGeom>
        </p:spPr>
        <p:txBody>
          <a:bodyPr wrap="square" lIns="0" tIns="18288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3200">
                <a:solidFill>
                  <a:schemeClr val="tx1"/>
                </a:solidFill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CF676C3F-4826-C243-AF3D-C3A2F03DA26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297619" y="1371600"/>
            <a:ext cx="8679181" cy="1075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37F5B3E9-D512-7649-BD31-E8B9ABFBF7E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4290000" y="2469336"/>
            <a:ext cx="8679180" cy="677108"/>
          </a:xfrm>
          <a:prstGeom prst="rect">
            <a:avLst/>
          </a:prstGeom>
        </p:spPr>
        <p:txBody>
          <a:bodyPr wrap="square" lIns="0" tIns="18288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3200">
                <a:solidFill>
                  <a:schemeClr val="tx1"/>
                </a:solidFill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B29AEE8C-38D8-AE45-835B-A28DEEE7907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4289999" y="16150185"/>
            <a:ext cx="8686801" cy="1075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092FE977-92B9-3F44-823B-61FE09E7AB5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4289999" y="17261537"/>
            <a:ext cx="8686801" cy="677108"/>
          </a:xfrm>
          <a:prstGeom prst="rect">
            <a:avLst/>
          </a:prstGeom>
        </p:spPr>
        <p:txBody>
          <a:bodyPr wrap="square" lIns="0" tIns="182880" rIns="0" bIns="0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3200">
                <a:solidFill>
                  <a:schemeClr val="tx1"/>
                </a:solidFill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">
            <a:extLst>
              <a:ext uri="{FF2B5EF4-FFF2-40B4-BE49-F238E27FC236}">
                <a16:creationId xmlns:a16="http://schemas.microsoft.com/office/drawing/2014/main" id="{B83F605F-5603-C04F-AFE8-D266B8A5A45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925299" y="5486400"/>
            <a:ext cx="20317239" cy="4924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16000" b="1">
                <a:solidFill>
                  <a:schemeClr val="bg1"/>
                </a:solidFill>
                <a:latin typeface="Trebuchet MS" panose="020B0703020202090204" pitchFamily="34" charset="0"/>
                <a:cs typeface="Trebuchet MS" panose="020B0703020202090204" pitchFamily="34" charset="0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add Main Findings text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923C6B5-C1C5-C242-BE47-F14112325644}"/>
              </a:ext>
            </a:extLst>
          </p:cNvPr>
          <p:cNvSpPr/>
          <p:nvPr userDrawn="1"/>
        </p:nvSpPr>
        <p:spPr>
          <a:xfrm>
            <a:off x="29563055" y="31532945"/>
            <a:ext cx="2669545" cy="677108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182880" bIns="182880">
            <a:spAutoFit/>
          </a:bodyPr>
          <a:lstStyle/>
          <a:p>
            <a:pPr algn="ctr"/>
            <a:r>
              <a:rPr lang="en-US" sz="2000" b="1" spc="31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2000" b="1" spc="31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2000" b="1" spc="31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F8049BEC-CA5C-BD42-B36E-A8CF147BE34B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1925300" y="27987171"/>
            <a:ext cx="3559629" cy="3559629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</a:t>
            </a:r>
            <a:br>
              <a:rPr lang="en-US" dirty="0"/>
            </a:br>
            <a:r>
              <a:rPr lang="en-US" dirty="0"/>
              <a:t>to add</a:t>
            </a:r>
            <a:br>
              <a:rPr lang="en-US" dirty="0"/>
            </a:br>
            <a:r>
              <a:rPr lang="en-US" dirty="0"/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4008928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512" userDrawn="1">
          <p15:clr>
            <a:srgbClr val="FBAE40"/>
          </p15:clr>
        </p15:guide>
        <p15:guide id="2" pos="20304" userDrawn="1">
          <p15:clr>
            <a:srgbClr val="FBAE40"/>
          </p15:clr>
        </p15:guide>
        <p15:guide id="3" pos="576" userDrawn="1">
          <p15:clr>
            <a:srgbClr val="FBAE40"/>
          </p15:clr>
        </p15:guide>
        <p15:guide id="4" pos="27072" userDrawn="1">
          <p15:clr>
            <a:srgbClr val="FBAE40"/>
          </p15:clr>
        </p15:guide>
        <p15:guide id="5" pos="6048" userDrawn="1">
          <p15:clr>
            <a:srgbClr val="FBAE40"/>
          </p15:clr>
        </p15:guide>
        <p15:guide id="6" pos="21600" userDrawn="1">
          <p15:clr>
            <a:srgbClr val="FBAE40"/>
          </p15:clr>
        </p15:guide>
        <p15:guide id="7" orient="horz" pos="864" userDrawn="1">
          <p15:clr>
            <a:srgbClr val="FBAE40"/>
          </p15:clr>
        </p15:guide>
        <p15:guide id="8" orient="horz" pos="19872" userDrawn="1">
          <p15:clr>
            <a:srgbClr val="FBAE40"/>
          </p15:clr>
        </p15:guide>
        <p15:guide id="9" orient="horz" pos="345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DD1738A-71FC-994F-BC84-391D2EFD45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2106" r="2106"/>
          <a:stretch/>
        </p:blipFill>
        <p:spPr>
          <a:xfrm>
            <a:off x="10580913" y="0"/>
            <a:ext cx="22772915" cy="3291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18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506540" rtl="0" eaLnBrk="1" latinLnBrk="0" hangingPunct="1">
        <a:spcBef>
          <a:spcPct val="0"/>
        </a:spcBef>
        <a:buNone/>
        <a:defRPr sz="2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9910" indent="-1879910" algn="l" defTabSz="2506540" rtl="0" eaLnBrk="1" latinLnBrk="0" hangingPunct="1">
        <a:spcBef>
          <a:spcPct val="20000"/>
        </a:spcBef>
        <a:buFont typeface="Arial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3132" indent="-1566592" algn="l" defTabSz="2506540" rtl="0" eaLnBrk="1" latinLnBrk="0" hangingPunct="1">
        <a:spcBef>
          <a:spcPct val="20000"/>
        </a:spcBef>
        <a:buFont typeface="Arial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6360" indent="-1253274" algn="l" defTabSz="2506540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2900" indent="-1253274" algn="l" defTabSz="2506540" rtl="0" eaLnBrk="1" latinLnBrk="0" hangingPunct="1">
        <a:spcBef>
          <a:spcPct val="20000"/>
        </a:spcBef>
        <a:buFont typeface="Arial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4pPr>
      <a:lvl5pPr marL="11279446" indent="-1253274" algn="l" defTabSz="2506540" rtl="0" eaLnBrk="1" latinLnBrk="0" hangingPunct="1">
        <a:spcBef>
          <a:spcPct val="20000"/>
        </a:spcBef>
        <a:buFont typeface="Arial"/>
        <a:buChar char="»"/>
        <a:defRPr sz="10800" kern="1200">
          <a:solidFill>
            <a:schemeClr val="tx1"/>
          </a:solidFill>
          <a:latin typeface="+mn-lt"/>
          <a:ea typeface="+mn-ea"/>
          <a:cs typeface="+mn-cs"/>
        </a:defRPr>
      </a:lvl5pPr>
      <a:lvl6pPr marL="13785988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6pPr>
      <a:lvl7pPr marL="16292534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7pPr>
      <a:lvl8pPr marL="18799076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622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654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308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1962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26174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272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39262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45802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5234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ED61C7C-072B-F742-A6BF-403EAF3450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BDC4E49-3267-A242-BF03-CC8699A383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01FF1D2-6788-684E-9D72-9991BAB124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4EF9B96-49B3-0541-A98A-2A67EBDB4D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873290A-255C-CF49-9B04-533BC761AA2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605EA03-2F0C-2B4C-9D37-2204DC46C5B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AB8A8FA-5F9C-D347-8E27-39014641EDE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088DF14-3462-D444-A942-2B18769669C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630E2DF1-BC7F-8045-9BE6-43E10ED8C87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25" name="Title 13">
            <a:extLst>
              <a:ext uri="{FF2B5EF4-FFF2-40B4-BE49-F238E27FC236}">
                <a16:creationId xmlns:a16="http://schemas.microsoft.com/office/drawing/2014/main" id="{E32D61DE-DFCD-6F4B-A934-CF5B7EEC25E6}"/>
              </a:ext>
            </a:extLst>
          </p:cNvPr>
          <p:cNvSpPr txBox="1">
            <a:spLocks/>
          </p:cNvSpPr>
          <p:nvPr/>
        </p:nvSpPr>
        <p:spPr>
          <a:xfrm>
            <a:off x="876301" y="1409700"/>
            <a:ext cx="8753368" cy="3207745"/>
          </a:xfrm>
          <a:prstGeom prst="rect">
            <a:avLst/>
          </a:prstGeom>
        </p:spPr>
        <p:txBody>
          <a:bodyPr/>
          <a:lstStyle>
            <a:lvl1pPr algn="ctr" defTabSz="2506540" rtl="0" eaLnBrk="1" latinLnBrk="0" hangingPunct="1">
              <a:spcBef>
                <a:spcPct val="0"/>
              </a:spcBef>
              <a:buNone/>
              <a:defRPr sz="2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800"/>
              </a:spcAft>
            </a:pPr>
            <a:r>
              <a:rPr lang="en-US" sz="6000" b="1" dirty="0"/>
              <a:t>Insert Poster Title</a:t>
            </a:r>
          </a:p>
          <a:p>
            <a:pPr algn="l">
              <a:spcAft>
                <a:spcPts val="1800"/>
              </a:spcAft>
            </a:pPr>
            <a:r>
              <a:rPr lang="en-US" sz="4000" b="1" dirty="0">
                <a:solidFill>
                  <a:schemeClr val="bg2"/>
                </a:solidFill>
              </a:rPr>
              <a:t>Insert authors/presenters</a:t>
            </a:r>
            <a:endParaRPr lang="en-US" sz="4800" b="1" dirty="0">
              <a:solidFill>
                <a:schemeClr val="bg2"/>
              </a:solidFill>
            </a:endParaRPr>
          </a:p>
          <a:p>
            <a:pPr algn="l">
              <a:spcAft>
                <a:spcPts val="1800"/>
              </a:spcAft>
            </a:pPr>
            <a:r>
              <a:rPr lang="en-US" sz="3600" dirty="0"/>
              <a:t>Insert affiliations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0FF3-5ABE-504A-9AF6-2CF74A47A3A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704320" y="5565913"/>
            <a:ext cx="20528280" cy="49244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9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efferson Academic Palette">
      <a:dk1>
        <a:srgbClr val="011E40"/>
      </a:dk1>
      <a:lt1>
        <a:srgbClr val="FFFFFF"/>
      </a:lt1>
      <a:dk2>
        <a:srgbClr val="152456"/>
      </a:dk2>
      <a:lt2>
        <a:srgbClr val="59B7DF"/>
      </a:lt2>
      <a:accent1>
        <a:srgbClr val="8E9089"/>
      </a:accent1>
      <a:accent2>
        <a:srgbClr val="ECE819"/>
      </a:accent2>
      <a:accent3>
        <a:srgbClr val="E53E30"/>
      </a:accent3>
      <a:accent4>
        <a:srgbClr val="011E40"/>
      </a:accent4>
      <a:accent5>
        <a:srgbClr val="9F2843"/>
      </a:accent5>
      <a:accent6>
        <a:srgbClr val="FCAF17"/>
      </a:accent6>
      <a:hlink>
        <a:srgbClr val="2DCCD3"/>
      </a:hlink>
      <a:folHlink>
        <a:srgbClr val="C4BCB7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JU-BP-48x36-research-poster.potx" id="{3BDBD3FE-40B7-A542-AB87-4D2BE884FB46}" vid="{1D93724C-816A-F544-A081-B9C9271D2C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9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Jefferson Brand Management</dc:creator>
  <cp:keywords/>
  <dc:description/>
  <cp:lastModifiedBy>Jefferson Brand Management</cp:lastModifiedBy>
  <cp:revision>2</cp:revision>
  <cp:lastPrinted>2014-04-04T20:57:39Z</cp:lastPrinted>
  <dcterms:created xsi:type="dcterms:W3CDTF">2023-06-03T19:25:44Z</dcterms:created>
  <dcterms:modified xsi:type="dcterms:W3CDTF">2023-06-03T19:38:46Z</dcterms:modified>
  <cp:category/>
</cp:coreProperties>
</file>