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7432000" cy="19202400"/>
  <p:notesSz cx="6858000" cy="9144000"/>
  <p:defaultTextStyle>
    <a:defPPr>
      <a:defRPr lang="en-US"/>
    </a:defPPr>
    <a:lvl1pPr marL="0" algn="l" defTabSz="1566588" rtl="0" eaLnBrk="1" latinLnBrk="0" hangingPunct="1">
      <a:defRPr sz="6125" kern="1200">
        <a:solidFill>
          <a:schemeClr val="tx1"/>
        </a:solidFill>
        <a:latin typeface="+mn-lt"/>
        <a:ea typeface="+mn-ea"/>
        <a:cs typeface="+mn-cs"/>
      </a:defRPr>
    </a:lvl1pPr>
    <a:lvl2pPr marL="1566588" algn="l" defTabSz="1566588" rtl="0" eaLnBrk="1" latinLnBrk="0" hangingPunct="1">
      <a:defRPr sz="6125" kern="1200">
        <a:solidFill>
          <a:schemeClr val="tx1"/>
        </a:solidFill>
        <a:latin typeface="+mn-lt"/>
        <a:ea typeface="+mn-ea"/>
        <a:cs typeface="+mn-cs"/>
      </a:defRPr>
    </a:lvl2pPr>
    <a:lvl3pPr marL="3133180" algn="l" defTabSz="1566588" rtl="0" eaLnBrk="1" latinLnBrk="0" hangingPunct="1">
      <a:defRPr sz="6125" kern="1200">
        <a:solidFill>
          <a:schemeClr val="tx1"/>
        </a:solidFill>
        <a:latin typeface="+mn-lt"/>
        <a:ea typeface="+mn-ea"/>
        <a:cs typeface="+mn-cs"/>
      </a:defRPr>
    </a:lvl3pPr>
    <a:lvl4pPr marL="4699768" algn="l" defTabSz="1566588" rtl="0" eaLnBrk="1" latinLnBrk="0" hangingPunct="1">
      <a:defRPr sz="6125" kern="1200">
        <a:solidFill>
          <a:schemeClr val="tx1"/>
        </a:solidFill>
        <a:latin typeface="+mn-lt"/>
        <a:ea typeface="+mn-ea"/>
        <a:cs typeface="+mn-cs"/>
      </a:defRPr>
    </a:lvl4pPr>
    <a:lvl5pPr marL="6266359" algn="l" defTabSz="1566588" rtl="0" eaLnBrk="1" latinLnBrk="0" hangingPunct="1">
      <a:defRPr sz="6125" kern="1200">
        <a:solidFill>
          <a:schemeClr val="tx1"/>
        </a:solidFill>
        <a:latin typeface="+mn-lt"/>
        <a:ea typeface="+mn-ea"/>
        <a:cs typeface="+mn-cs"/>
      </a:defRPr>
    </a:lvl5pPr>
    <a:lvl6pPr marL="7832950" algn="l" defTabSz="1566588" rtl="0" eaLnBrk="1" latinLnBrk="0" hangingPunct="1">
      <a:defRPr sz="6125" kern="1200">
        <a:solidFill>
          <a:schemeClr val="tx1"/>
        </a:solidFill>
        <a:latin typeface="+mn-lt"/>
        <a:ea typeface="+mn-ea"/>
        <a:cs typeface="+mn-cs"/>
      </a:defRPr>
    </a:lvl6pPr>
    <a:lvl7pPr marL="9399539" algn="l" defTabSz="1566588" rtl="0" eaLnBrk="1" latinLnBrk="0" hangingPunct="1">
      <a:defRPr sz="6125" kern="1200">
        <a:solidFill>
          <a:schemeClr val="tx1"/>
        </a:solidFill>
        <a:latin typeface="+mn-lt"/>
        <a:ea typeface="+mn-ea"/>
        <a:cs typeface="+mn-cs"/>
      </a:defRPr>
    </a:lvl7pPr>
    <a:lvl8pPr marL="10966126" algn="l" defTabSz="1566588" rtl="0" eaLnBrk="1" latinLnBrk="0" hangingPunct="1">
      <a:defRPr sz="6125" kern="1200">
        <a:solidFill>
          <a:schemeClr val="tx1"/>
        </a:solidFill>
        <a:latin typeface="+mn-lt"/>
        <a:ea typeface="+mn-ea"/>
        <a:cs typeface="+mn-cs"/>
      </a:defRPr>
    </a:lvl8pPr>
    <a:lvl9pPr marL="12532718" algn="l" defTabSz="1566588" rtl="0" eaLnBrk="1" latinLnBrk="0" hangingPunct="1">
      <a:defRPr sz="612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11E40"/>
    <a:srgbClr val="59B7DF"/>
    <a:srgbClr val="152456"/>
    <a:srgbClr val="DAD690"/>
    <a:srgbClr val="58B7DD"/>
    <a:srgbClr val="4DC4CF"/>
    <a:srgbClr val="C8E9EF"/>
    <a:srgbClr val="AEA41B"/>
    <a:srgbClr val="D22A2C"/>
    <a:srgbClr val="D0CF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72"/>
    <p:restoredTop sz="94750"/>
  </p:normalViewPr>
  <p:slideViewPr>
    <p:cSldViewPr snapToGrid="0" snapToObjects="1">
      <p:cViewPr varScale="1">
        <p:scale>
          <a:sx n="68" d="100"/>
          <a:sy n="68" d="100"/>
        </p:scale>
        <p:origin x="528" y="2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D2852-9253-8C48-8132-05E9CB1E65FA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292EC-D8CA-8D42-8CBC-0F12E2708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9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3FFDB-A162-AC43-800A-2B4FB26D0BFB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143000"/>
            <a:ext cx="4410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0427D-E4A2-C84A-9379-6BE85F183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05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1500" rtl="0" eaLnBrk="1" latinLnBrk="0" hangingPunct="1">
      <a:defRPr sz="750" kern="1200">
        <a:solidFill>
          <a:schemeClr val="tx1"/>
        </a:solidFill>
        <a:latin typeface="+mn-lt"/>
        <a:ea typeface="+mn-ea"/>
        <a:cs typeface="+mn-cs"/>
      </a:defRPr>
    </a:lvl1pPr>
    <a:lvl2pPr marL="285750" algn="l" defTabSz="571500" rtl="0" eaLnBrk="1" latinLnBrk="0" hangingPunct="1">
      <a:defRPr sz="750" kern="1200">
        <a:solidFill>
          <a:schemeClr val="tx1"/>
        </a:solidFill>
        <a:latin typeface="+mn-lt"/>
        <a:ea typeface="+mn-ea"/>
        <a:cs typeface="+mn-cs"/>
      </a:defRPr>
    </a:lvl2pPr>
    <a:lvl3pPr marL="571500" algn="l" defTabSz="571500" rtl="0" eaLnBrk="1" latinLnBrk="0" hangingPunct="1">
      <a:defRPr sz="750" kern="1200">
        <a:solidFill>
          <a:schemeClr val="tx1"/>
        </a:solidFill>
        <a:latin typeface="+mn-lt"/>
        <a:ea typeface="+mn-ea"/>
        <a:cs typeface="+mn-cs"/>
      </a:defRPr>
    </a:lvl3pPr>
    <a:lvl4pPr marL="857250" algn="l" defTabSz="571500" rtl="0" eaLnBrk="1" latinLnBrk="0" hangingPunct="1">
      <a:defRPr sz="750" kern="1200">
        <a:solidFill>
          <a:schemeClr val="tx1"/>
        </a:solidFill>
        <a:latin typeface="+mn-lt"/>
        <a:ea typeface="+mn-ea"/>
        <a:cs typeface="+mn-cs"/>
      </a:defRPr>
    </a:lvl4pPr>
    <a:lvl5pPr marL="1143000" algn="l" defTabSz="571500" rtl="0" eaLnBrk="1" latinLnBrk="0" hangingPunct="1">
      <a:defRPr sz="750" kern="1200">
        <a:solidFill>
          <a:schemeClr val="tx1"/>
        </a:solidFill>
        <a:latin typeface="+mn-lt"/>
        <a:ea typeface="+mn-ea"/>
        <a:cs typeface="+mn-cs"/>
      </a:defRPr>
    </a:lvl5pPr>
    <a:lvl6pPr marL="1428750" algn="l" defTabSz="571500" rtl="0" eaLnBrk="1" latinLnBrk="0" hangingPunct="1">
      <a:defRPr sz="750" kern="1200">
        <a:solidFill>
          <a:schemeClr val="tx1"/>
        </a:solidFill>
        <a:latin typeface="+mn-lt"/>
        <a:ea typeface="+mn-ea"/>
        <a:cs typeface="+mn-cs"/>
      </a:defRPr>
    </a:lvl6pPr>
    <a:lvl7pPr marL="1714500" algn="l" defTabSz="571500" rtl="0" eaLnBrk="1" latinLnBrk="0" hangingPunct="1">
      <a:defRPr sz="750" kern="1200">
        <a:solidFill>
          <a:schemeClr val="tx1"/>
        </a:solidFill>
        <a:latin typeface="+mn-lt"/>
        <a:ea typeface="+mn-ea"/>
        <a:cs typeface="+mn-cs"/>
      </a:defRPr>
    </a:lvl7pPr>
    <a:lvl8pPr marL="2000250" algn="l" defTabSz="571500" rtl="0" eaLnBrk="1" latinLnBrk="0" hangingPunct="1">
      <a:defRPr sz="750" kern="1200">
        <a:solidFill>
          <a:schemeClr val="tx1"/>
        </a:solidFill>
        <a:latin typeface="+mn-lt"/>
        <a:ea typeface="+mn-ea"/>
        <a:cs typeface="+mn-cs"/>
      </a:defRPr>
    </a:lvl8pPr>
    <a:lvl9pPr marL="2286000" algn="l" defTabSz="571500" rtl="0" eaLnBrk="1" latinLnBrk="0" hangingPunct="1">
      <a:defRPr sz="7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60427D-E4A2-C84A-9379-6BE85F1838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47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5239995"/>
            <a:ext cx="5562600" cy="744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5814"/>
              </a:spcAft>
              <a:buNone/>
              <a:defRPr sz="2333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33400" y="5994037"/>
            <a:ext cx="5562600" cy="471989"/>
          </a:xfrm>
          <a:prstGeom prst="rect">
            <a:avLst/>
          </a:prstGeom>
        </p:spPr>
        <p:txBody>
          <a:bodyPr wrap="square" lIns="0" tIns="182880" rIns="0" bIns="0">
            <a:spAutoFit/>
          </a:bodyPr>
          <a:lstStyle>
            <a:lvl1pPr marL="0" indent="0">
              <a:lnSpc>
                <a:spcPct val="100000"/>
              </a:lnSpc>
              <a:spcAft>
                <a:spcPts val="328"/>
              </a:spcAft>
              <a:buNone/>
              <a:defRPr sz="1867">
                <a:solidFill>
                  <a:schemeClr val="tx1"/>
                </a:solidFill>
                <a:latin typeface="Georgia"/>
                <a:cs typeface="Georgia"/>
              </a:defRPr>
            </a:lvl1pPr>
            <a:lvl2pPr marL="925765" indent="-356063">
              <a:defRPr sz="1517">
                <a:latin typeface="Trebuchet MS" pitchFamily="34" charset="0"/>
              </a:defRPr>
            </a:lvl2pPr>
            <a:lvl3pPr marL="1281828" indent="-356063">
              <a:defRPr sz="1517">
                <a:latin typeface="Trebuchet MS" pitchFamily="34" charset="0"/>
              </a:defRPr>
            </a:lvl3pPr>
            <a:lvl4pPr marL="1673498" indent="-391670">
              <a:defRPr sz="1517">
                <a:latin typeface="Trebuchet MS" pitchFamily="34" charset="0"/>
              </a:defRPr>
            </a:lvl4pPr>
            <a:lvl5pPr marL="1958349" indent="-284851">
              <a:defRPr sz="1517">
                <a:latin typeface="Trebuchet MS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1" y="12952218"/>
            <a:ext cx="5562599" cy="744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buNone/>
              <a:defRPr sz="2333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7689" y="13696351"/>
            <a:ext cx="5548311" cy="471989"/>
          </a:xfrm>
          <a:prstGeom prst="rect">
            <a:avLst/>
          </a:prstGeom>
        </p:spPr>
        <p:txBody>
          <a:bodyPr wrap="square" lIns="0" tIns="182880" rIns="0" bIns="0">
            <a:spAutoFit/>
          </a:bodyPr>
          <a:lstStyle>
            <a:lvl1pPr marL="0" indent="0">
              <a:lnSpc>
                <a:spcPct val="100000"/>
              </a:lnSpc>
              <a:spcAft>
                <a:spcPts val="328"/>
              </a:spcAft>
              <a:buNone/>
              <a:defRPr sz="1867">
                <a:solidFill>
                  <a:schemeClr val="tx1"/>
                </a:solidFill>
                <a:latin typeface="Georgia"/>
                <a:cs typeface="Georgia"/>
              </a:defRPr>
            </a:lvl1pPr>
            <a:lvl2pPr marL="925765" indent="-356063">
              <a:defRPr sz="1517">
                <a:latin typeface="Trebuchet MS" pitchFamily="34" charset="0"/>
              </a:defRPr>
            </a:lvl2pPr>
            <a:lvl3pPr marL="1281828" indent="-356063">
              <a:defRPr sz="1517">
                <a:latin typeface="Trebuchet MS" pitchFamily="34" charset="0"/>
              </a:defRPr>
            </a:lvl3pPr>
            <a:lvl4pPr marL="1673498" indent="-391670">
              <a:defRPr sz="1517">
                <a:latin typeface="Trebuchet MS" pitchFamily="34" charset="0"/>
              </a:defRPr>
            </a:lvl4pPr>
            <a:lvl5pPr marL="1958349" indent="-284851">
              <a:defRPr sz="1517">
                <a:latin typeface="Trebuchet MS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CF676C3F-4826-C243-AF3D-C3A2F03DA26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336000" y="838200"/>
            <a:ext cx="5562600" cy="744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spcAft>
                <a:spcPts val="5814"/>
              </a:spcAft>
              <a:buNone/>
              <a:defRPr sz="2333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37F5B3E9-D512-7649-BD31-E8B9ABFBF7E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1336000" y="1626174"/>
            <a:ext cx="5562600" cy="471989"/>
          </a:xfrm>
          <a:prstGeom prst="rect">
            <a:avLst/>
          </a:prstGeom>
        </p:spPr>
        <p:txBody>
          <a:bodyPr wrap="square" lIns="0" tIns="182880" rIns="0" bIns="0">
            <a:spAutoFit/>
          </a:bodyPr>
          <a:lstStyle>
            <a:lvl1pPr marL="0" indent="0">
              <a:lnSpc>
                <a:spcPct val="100000"/>
              </a:lnSpc>
              <a:spcAft>
                <a:spcPts val="328"/>
              </a:spcAft>
              <a:buNone/>
              <a:defRPr sz="1867">
                <a:solidFill>
                  <a:schemeClr val="tx1"/>
                </a:solidFill>
                <a:latin typeface="Georgia"/>
                <a:cs typeface="Georgia"/>
              </a:defRPr>
            </a:lvl1pPr>
            <a:lvl2pPr marL="925765" indent="-356063">
              <a:defRPr sz="1517">
                <a:latin typeface="Trebuchet MS" pitchFamily="34" charset="0"/>
              </a:defRPr>
            </a:lvl2pPr>
            <a:lvl3pPr marL="1281828" indent="-356063">
              <a:defRPr sz="1517">
                <a:latin typeface="Trebuchet MS" pitchFamily="34" charset="0"/>
              </a:defRPr>
            </a:lvl3pPr>
            <a:lvl4pPr marL="1673498" indent="-391670">
              <a:defRPr sz="1517">
                <a:latin typeface="Trebuchet MS" pitchFamily="34" charset="0"/>
              </a:defRPr>
            </a:lvl4pPr>
            <a:lvl5pPr marL="1958349" indent="-284851">
              <a:defRPr sz="1517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B29AEE8C-38D8-AE45-835B-A28DEEE7907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1336000" y="9325098"/>
            <a:ext cx="5562600" cy="744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253198" tIns="227878" rIns="253198" bIns="227878" anchor="ctr" anchorCtr="0">
            <a:noAutofit/>
          </a:bodyPr>
          <a:lstStyle>
            <a:lvl1pPr marL="0" indent="0" algn="l">
              <a:buNone/>
              <a:defRPr sz="2333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7" name="Text Placeholder 3">
            <a:extLst>
              <a:ext uri="{FF2B5EF4-FFF2-40B4-BE49-F238E27FC236}">
                <a16:creationId xmlns:a16="http://schemas.microsoft.com/office/drawing/2014/main" id="{092FE977-92B9-3F44-823B-61FE09E7AB5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1336000" y="10069231"/>
            <a:ext cx="5562600" cy="471989"/>
          </a:xfrm>
          <a:prstGeom prst="rect">
            <a:avLst/>
          </a:prstGeom>
        </p:spPr>
        <p:txBody>
          <a:bodyPr wrap="square" lIns="0" tIns="182880" rIns="0" bIns="0">
            <a:spAutoFit/>
          </a:bodyPr>
          <a:lstStyle>
            <a:lvl1pPr marL="0" indent="0">
              <a:lnSpc>
                <a:spcPct val="100000"/>
              </a:lnSpc>
              <a:spcAft>
                <a:spcPts val="328"/>
              </a:spcAft>
              <a:buNone/>
              <a:defRPr sz="1867">
                <a:solidFill>
                  <a:schemeClr val="tx1"/>
                </a:solidFill>
                <a:latin typeface="Georgia"/>
                <a:cs typeface="Georgia"/>
              </a:defRPr>
            </a:lvl1pPr>
            <a:lvl2pPr marL="925765" indent="-356063">
              <a:defRPr sz="1517">
                <a:latin typeface="Trebuchet MS" pitchFamily="34" charset="0"/>
              </a:defRPr>
            </a:lvl2pPr>
            <a:lvl3pPr marL="1281828" indent="-356063">
              <a:defRPr sz="1517">
                <a:latin typeface="Trebuchet MS" pitchFamily="34" charset="0"/>
              </a:defRPr>
            </a:lvl3pPr>
            <a:lvl4pPr marL="1673498" indent="-391670">
              <a:defRPr sz="1517">
                <a:latin typeface="Trebuchet MS" pitchFamily="34" charset="0"/>
              </a:defRPr>
            </a:lvl4pPr>
            <a:lvl5pPr marL="1958349" indent="-284851">
              <a:defRPr sz="1517">
                <a:latin typeface="Trebuchet MS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Text Placeholder 3">
            <a:extLst>
              <a:ext uri="{FF2B5EF4-FFF2-40B4-BE49-F238E27FC236}">
                <a16:creationId xmlns:a16="http://schemas.microsoft.com/office/drawing/2014/main" id="{B83F605F-5603-C04F-AFE8-D266B8A5A45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0901" y="3657600"/>
            <a:ext cx="12944476" cy="28724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Aft>
                <a:spcPts val="328"/>
              </a:spcAft>
              <a:buNone/>
              <a:defRPr sz="9333" b="1">
                <a:solidFill>
                  <a:schemeClr val="bg1"/>
                </a:solidFill>
                <a:latin typeface="Trebuchet MS" panose="020B0703020202090204" pitchFamily="34" charset="0"/>
                <a:cs typeface="Trebuchet MS" panose="020B0703020202090204" pitchFamily="34" charset="0"/>
              </a:defRPr>
            </a:lvl1pPr>
            <a:lvl2pPr marL="925765" indent="-356063">
              <a:defRPr sz="1517">
                <a:latin typeface="Trebuchet MS" pitchFamily="34" charset="0"/>
              </a:defRPr>
            </a:lvl2pPr>
            <a:lvl3pPr marL="1281828" indent="-356063">
              <a:defRPr sz="1517">
                <a:latin typeface="Trebuchet MS" pitchFamily="34" charset="0"/>
              </a:defRPr>
            </a:lvl3pPr>
            <a:lvl4pPr marL="1673498" indent="-391670">
              <a:defRPr sz="1517">
                <a:latin typeface="Trebuchet MS" pitchFamily="34" charset="0"/>
              </a:defRPr>
            </a:lvl4pPr>
            <a:lvl5pPr marL="1958349" indent="-284851">
              <a:defRPr sz="1517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add Main Finding text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00E53F7-3CFF-2A47-A943-9DFB1E505CD9}"/>
              </a:ext>
            </a:extLst>
          </p:cNvPr>
          <p:cNvSpPr/>
          <p:nvPr userDrawn="1"/>
        </p:nvSpPr>
        <p:spPr>
          <a:xfrm>
            <a:off x="18306237" y="18592800"/>
            <a:ext cx="1886763" cy="609600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91440" bIns="91440">
            <a:noAutofit/>
          </a:bodyPr>
          <a:lstStyle/>
          <a:p>
            <a:pPr algn="ctr"/>
            <a:r>
              <a:rPr lang="en-US" sz="1500" b="1" spc="31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1250" b="1" spc="31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1250" b="1" spc="31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5A431B4-E84E-084B-9689-7B2E163C3593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200901" y="16357600"/>
            <a:ext cx="2270125" cy="2270125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</a:t>
            </a:r>
            <a:br>
              <a:rPr lang="en-US" dirty="0"/>
            </a:br>
            <a:r>
              <a:rPr lang="en-US" dirty="0"/>
              <a:t>to add</a:t>
            </a:r>
            <a:br>
              <a:rPr lang="en-US" dirty="0"/>
            </a:br>
            <a:r>
              <a:rPr lang="en-US" dirty="0"/>
              <a:t>QR Code</a:t>
            </a:r>
          </a:p>
        </p:txBody>
      </p:sp>
    </p:spTree>
    <p:extLst>
      <p:ext uri="{BB962C8B-B14F-4D97-AF65-F5344CB8AC3E}">
        <p14:creationId xmlns:p14="http://schemas.microsoft.com/office/powerpoint/2010/main" val="40089285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47367B1-5459-8241-B312-28ED33CB5A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2001" b="2001"/>
          <a:stretch/>
        </p:blipFill>
        <p:spPr>
          <a:xfrm>
            <a:off x="6492670" y="0"/>
            <a:ext cx="14446659" cy="192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18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462097" rtl="0" eaLnBrk="1" latinLnBrk="0" hangingPunct="1">
        <a:spcBef>
          <a:spcPct val="0"/>
        </a:spcBef>
        <a:buNone/>
        <a:defRPr sz="1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6575" indent="-1096575" algn="l" defTabSz="1462097" rtl="0" eaLnBrk="1" latinLnBrk="0" hangingPunct="1">
        <a:spcBef>
          <a:spcPct val="20000"/>
        </a:spcBef>
        <a:buFont typeface="Arial"/>
        <a:buChar char="•"/>
        <a:defRPr sz="10266" kern="1200">
          <a:solidFill>
            <a:schemeClr val="tx1"/>
          </a:solidFill>
          <a:latin typeface="+mn-lt"/>
          <a:ea typeface="+mn-ea"/>
          <a:cs typeface="+mn-cs"/>
        </a:defRPr>
      </a:lvl1pPr>
      <a:lvl2pPr marL="2375909" indent="-913813" algn="l" defTabSz="1462097" rtl="0" eaLnBrk="1" latinLnBrk="0" hangingPunct="1">
        <a:spcBef>
          <a:spcPct val="20000"/>
        </a:spcBef>
        <a:buFont typeface="Arial"/>
        <a:buChar char="–"/>
        <a:defRPr sz="8983" kern="1200">
          <a:solidFill>
            <a:schemeClr val="tx1"/>
          </a:solidFill>
          <a:latin typeface="+mn-lt"/>
          <a:ea typeface="+mn-ea"/>
          <a:cs typeface="+mn-cs"/>
        </a:defRPr>
      </a:lvl2pPr>
      <a:lvl3pPr marL="3655246" indent="-731050" algn="l" defTabSz="1462097" rtl="0" eaLnBrk="1" latinLnBrk="0" hangingPunct="1">
        <a:spcBef>
          <a:spcPct val="20000"/>
        </a:spcBef>
        <a:buFont typeface="Arial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17343" indent="-731050" algn="l" defTabSz="1462097" rtl="0" eaLnBrk="1" latinLnBrk="0" hangingPunct="1">
        <a:spcBef>
          <a:spcPct val="20000"/>
        </a:spcBef>
        <a:buFont typeface="Arial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579442" indent="-731050" algn="l" defTabSz="1462097" rtl="0" eaLnBrk="1" latinLnBrk="0" hangingPunct="1">
        <a:spcBef>
          <a:spcPct val="20000"/>
        </a:spcBef>
        <a:buFont typeface="Arial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041540" indent="-731050" algn="l" defTabSz="1462097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503639" indent="-731050" algn="l" defTabSz="1462097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965736" indent="-731050" algn="l" defTabSz="1462097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427836" indent="-731050" algn="l" defTabSz="1462097" rtl="0" eaLnBrk="1" latinLnBrk="0" hangingPunct="1">
        <a:spcBef>
          <a:spcPct val="20000"/>
        </a:spcBef>
        <a:buFont typeface="Arial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097" rtl="0" eaLnBrk="1" latinLnBrk="0" hangingPunct="1">
        <a:defRPr sz="5716" kern="1200">
          <a:solidFill>
            <a:schemeClr val="tx1"/>
          </a:solidFill>
          <a:latin typeface="+mn-lt"/>
          <a:ea typeface="+mn-ea"/>
          <a:cs typeface="+mn-cs"/>
        </a:defRPr>
      </a:lvl1pPr>
      <a:lvl2pPr marL="1462097" algn="l" defTabSz="1462097" rtl="0" eaLnBrk="1" latinLnBrk="0" hangingPunct="1">
        <a:defRPr sz="5716" kern="1200">
          <a:solidFill>
            <a:schemeClr val="tx1"/>
          </a:solidFill>
          <a:latin typeface="+mn-lt"/>
          <a:ea typeface="+mn-ea"/>
          <a:cs typeface="+mn-cs"/>
        </a:defRPr>
      </a:lvl2pPr>
      <a:lvl3pPr marL="2924197" algn="l" defTabSz="1462097" rtl="0" eaLnBrk="1" latinLnBrk="0" hangingPunct="1">
        <a:defRPr sz="5716" kern="1200">
          <a:solidFill>
            <a:schemeClr val="tx1"/>
          </a:solidFill>
          <a:latin typeface="+mn-lt"/>
          <a:ea typeface="+mn-ea"/>
          <a:cs typeface="+mn-cs"/>
        </a:defRPr>
      </a:lvl3pPr>
      <a:lvl4pPr marL="4386293" algn="l" defTabSz="1462097" rtl="0" eaLnBrk="1" latinLnBrk="0" hangingPunct="1">
        <a:defRPr sz="5716" kern="1200">
          <a:solidFill>
            <a:schemeClr val="tx1"/>
          </a:solidFill>
          <a:latin typeface="+mn-lt"/>
          <a:ea typeface="+mn-ea"/>
          <a:cs typeface="+mn-cs"/>
        </a:defRPr>
      </a:lvl4pPr>
      <a:lvl5pPr marL="5848393" algn="l" defTabSz="1462097" rtl="0" eaLnBrk="1" latinLnBrk="0" hangingPunct="1">
        <a:defRPr sz="5716" kern="1200">
          <a:solidFill>
            <a:schemeClr val="tx1"/>
          </a:solidFill>
          <a:latin typeface="+mn-lt"/>
          <a:ea typeface="+mn-ea"/>
          <a:cs typeface="+mn-cs"/>
        </a:defRPr>
      </a:lvl5pPr>
      <a:lvl6pPr marL="7310492" algn="l" defTabSz="1462097" rtl="0" eaLnBrk="1" latinLnBrk="0" hangingPunct="1">
        <a:defRPr sz="5716" kern="1200">
          <a:solidFill>
            <a:schemeClr val="tx1"/>
          </a:solidFill>
          <a:latin typeface="+mn-lt"/>
          <a:ea typeface="+mn-ea"/>
          <a:cs typeface="+mn-cs"/>
        </a:defRPr>
      </a:lvl6pPr>
      <a:lvl7pPr marL="8772590" algn="l" defTabSz="1462097" rtl="0" eaLnBrk="1" latinLnBrk="0" hangingPunct="1">
        <a:defRPr sz="5716" kern="1200">
          <a:solidFill>
            <a:schemeClr val="tx1"/>
          </a:solidFill>
          <a:latin typeface="+mn-lt"/>
          <a:ea typeface="+mn-ea"/>
          <a:cs typeface="+mn-cs"/>
        </a:defRPr>
      </a:lvl7pPr>
      <a:lvl8pPr marL="10234685" algn="l" defTabSz="1462097" rtl="0" eaLnBrk="1" latinLnBrk="0" hangingPunct="1">
        <a:defRPr sz="5716" kern="1200">
          <a:solidFill>
            <a:schemeClr val="tx1"/>
          </a:solidFill>
          <a:latin typeface="+mn-lt"/>
          <a:ea typeface="+mn-ea"/>
          <a:cs typeface="+mn-cs"/>
        </a:defRPr>
      </a:lvl8pPr>
      <a:lvl9pPr marL="11696786" algn="l" defTabSz="1462097" rtl="0" eaLnBrk="1" latinLnBrk="0" hangingPunct="1">
        <a:defRPr sz="57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536" userDrawn="1">
          <p15:clr>
            <a:srgbClr val="F26B43"/>
          </p15:clr>
        </p15:guide>
        <p15:guide id="2" pos="336" userDrawn="1">
          <p15:clr>
            <a:srgbClr val="F26B43"/>
          </p15:clr>
        </p15:guide>
        <p15:guide id="3" pos="16944" userDrawn="1">
          <p15:clr>
            <a:srgbClr val="F26B43"/>
          </p15:clr>
        </p15:guide>
        <p15:guide id="4" pos="12720" userDrawn="1">
          <p15:clr>
            <a:srgbClr val="F26B43"/>
          </p15:clr>
        </p15:guide>
        <p15:guide id="5" orient="horz" pos="576" userDrawn="1">
          <p15:clr>
            <a:srgbClr val="F26B43"/>
          </p15:clr>
        </p15:guide>
        <p15:guide id="6" orient="horz" pos="11712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pos="13440" userDrawn="1">
          <p15:clr>
            <a:srgbClr val="F26B43"/>
          </p15:clr>
        </p15:guide>
        <p15:guide id="9" orient="horz" pos="23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6B7187E6-FA9B-0E41-A571-8956F98BF4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E916B2C9-9301-7E4B-B9C9-A59AD3A98C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9D5F170B-7DFC-E74E-A8F0-E2BD81DD00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558CB4DE-BA1E-4945-A438-51D92E9A2A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5E8EF412-F7D9-FD48-A431-531B4A38165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92FA8E78-0B65-984C-B427-5D6AA9683BD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983A884F-F171-BC40-ABB6-8F0C7D0753C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C8B15E95-A0B1-6D43-8D89-004975C40DD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1968F81F-F4D3-1143-8320-0CBCC6538BB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447ABB0D-C404-644D-8CEF-0DA623051B7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38" name="Title 13">
            <a:extLst>
              <a:ext uri="{FF2B5EF4-FFF2-40B4-BE49-F238E27FC236}">
                <a16:creationId xmlns:a16="http://schemas.microsoft.com/office/drawing/2014/main" id="{010E322C-CCB5-B749-A17A-CE502907F7D7}"/>
              </a:ext>
            </a:extLst>
          </p:cNvPr>
          <p:cNvSpPr txBox="1">
            <a:spLocks/>
          </p:cNvSpPr>
          <p:nvPr/>
        </p:nvSpPr>
        <p:spPr>
          <a:xfrm>
            <a:off x="547688" y="838200"/>
            <a:ext cx="5548312" cy="2047703"/>
          </a:xfrm>
          <a:prstGeom prst="rect">
            <a:avLst/>
          </a:prstGeom>
        </p:spPr>
        <p:txBody>
          <a:bodyPr lIns="0" tIns="0" rIns="0" bIns="0"/>
          <a:lstStyle>
            <a:lvl1pPr algn="ctr" defTabSz="2506540" rtl="0" eaLnBrk="1" latinLnBrk="0" hangingPunct="1">
              <a:spcBef>
                <a:spcPct val="0"/>
              </a:spcBef>
              <a:buNone/>
              <a:defRPr sz="2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125"/>
              </a:spcAft>
            </a:pPr>
            <a:r>
              <a:rPr lang="en-US" sz="3750" b="1" dirty="0"/>
              <a:t>Insert Poster Title</a:t>
            </a:r>
          </a:p>
          <a:p>
            <a:pPr algn="l">
              <a:spcAft>
                <a:spcPts val="1125"/>
              </a:spcAft>
            </a:pPr>
            <a:r>
              <a:rPr lang="en-US" sz="2500" b="1" dirty="0">
                <a:solidFill>
                  <a:schemeClr val="bg2"/>
                </a:solidFill>
              </a:rPr>
              <a:t>Insert authors/presenters</a:t>
            </a:r>
            <a:endParaRPr lang="en-US" sz="3000" b="1" dirty="0">
              <a:solidFill>
                <a:schemeClr val="bg2"/>
              </a:solidFill>
            </a:endParaRPr>
          </a:p>
          <a:p>
            <a:pPr algn="l">
              <a:spcAft>
                <a:spcPts val="1125"/>
              </a:spcAft>
            </a:pPr>
            <a:r>
              <a:rPr lang="en-US" sz="2250" dirty="0"/>
              <a:t>Insert affiliations</a:t>
            </a:r>
          </a:p>
        </p:txBody>
      </p:sp>
    </p:spTree>
    <p:extLst>
      <p:ext uri="{BB962C8B-B14F-4D97-AF65-F5344CB8AC3E}">
        <p14:creationId xmlns:p14="http://schemas.microsoft.com/office/powerpoint/2010/main" val="67419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Jefferson Academic Palette">
      <a:dk1>
        <a:srgbClr val="011E40"/>
      </a:dk1>
      <a:lt1>
        <a:srgbClr val="FFFFFF"/>
      </a:lt1>
      <a:dk2>
        <a:srgbClr val="152456"/>
      </a:dk2>
      <a:lt2>
        <a:srgbClr val="59B7DF"/>
      </a:lt2>
      <a:accent1>
        <a:srgbClr val="8E9089"/>
      </a:accent1>
      <a:accent2>
        <a:srgbClr val="ECE819"/>
      </a:accent2>
      <a:accent3>
        <a:srgbClr val="E53E30"/>
      </a:accent3>
      <a:accent4>
        <a:srgbClr val="011E40"/>
      </a:accent4>
      <a:accent5>
        <a:srgbClr val="9F2843"/>
      </a:accent5>
      <a:accent6>
        <a:srgbClr val="FCAF17"/>
      </a:accent6>
      <a:hlink>
        <a:srgbClr val="2DCCD3"/>
      </a:hlink>
      <a:folHlink>
        <a:srgbClr val="C4BCB7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JU-BP-60x42-research-poster.potx" id="{8A8A12EA-D176-6C40-9642-5DDDDDE460D4}" vid="{2F811467-1CB1-0046-9EA4-B242BAD627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10</Words>
  <Application>Microsoft Macintosh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>template, 48 x 48, research, poster</cp:keywords>
  <dc:description/>
  <cp:lastModifiedBy>Jefferson Brand Management</cp:lastModifiedBy>
  <cp:revision>3</cp:revision>
  <cp:lastPrinted>2014-04-04T20:57:39Z</cp:lastPrinted>
  <dcterms:created xsi:type="dcterms:W3CDTF">2021-11-30T20:42:05Z</dcterms:created>
  <dcterms:modified xsi:type="dcterms:W3CDTF">2023-06-03T19:34:50Z</dcterms:modified>
  <cp:category/>
</cp:coreProperties>
</file>